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6" r:id="rId2"/>
    <p:sldId id="257" r:id="rId3"/>
    <p:sldId id="258" r:id="rId4"/>
    <p:sldId id="259" r:id="rId5"/>
    <p:sldId id="261" r:id="rId6"/>
    <p:sldId id="260" r:id="rId7"/>
    <p:sldId id="263" r:id="rId8"/>
    <p:sldId id="262" r:id="rId9"/>
    <p:sldId id="264" r:id="rId10"/>
    <p:sldId id="265" r:id="rId11"/>
    <p:sldId id="266" r:id="rId12"/>
    <p:sldId id="267" r:id="rId13"/>
    <p:sldId id="268" r:id="rId14"/>
  </p:sldIdLst>
  <p:sldSz cx="12192000" cy="6858000"/>
  <p:notesSz cx="6865938" cy="9540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0DFF6-A262-4DE8-ACFD-C4A530F0B6A1}" v="16095" dt="2020-12-08T10:46:12.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76" autoAdjust="0"/>
  </p:normalViewPr>
  <p:slideViewPr>
    <p:cSldViewPr snapToGrid="0">
      <p:cViewPr varScale="1">
        <p:scale>
          <a:sx n="85" d="100"/>
          <a:sy n="85" d="100"/>
        </p:scale>
        <p:origin x="1554" y="72"/>
      </p:cViewPr>
      <p:guideLst/>
    </p:cSldViewPr>
  </p:slideViewPr>
  <p:notesTextViewPr>
    <p:cViewPr>
      <p:scale>
        <a:sx n="1" d="1"/>
        <a:sy n="1" d="1"/>
      </p:scale>
      <p:origin x="0" y="-15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tah McMillan" userId="794fbaf9-0586-4eee-b7f2-c73af141698c" providerId="ADAL" clId="{2A80DFF6-A262-4DE8-ACFD-C4A530F0B6A1}"/>
    <pc:docChg chg="undo custSel mod addSld delSld modSld modNotesMaster">
      <pc:chgData name="Zitah McMillan" userId="794fbaf9-0586-4eee-b7f2-c73af141698c" providerId="ADAL" clId="{2A80DFF6-A262-4DE8-ACFD-C4A530F0B6A1}" dt="2020-12-08T11:37:23.108" v="23147" actId="20577"/>
      <pc:docMkLst>
        <pc:docMk/>
      </pc:docMkLst>
      <pc:sldChg chg="addSp delSp modSp mod setBg delDesignElem modNotesTx">
        <pc:chgData name="Zitah McMillan" userId="794fbaf9-0586-4eee-b7f2-c73af141698c" providerId="ADAL" clId="{2A80DFF6-A262-4DE8-ACFD-C4A530F0B6A1}" dt="2020-12-08T10:55:10.183" v="23102" actId="20577"/>
        <pc:sldMkLst>
          <pc:docMk/>
          <pc:sldMk cId="1577113236" sldId="256"/>
        </pc:sldMkLst>
        <pc:spChg chg="mod">
          <ac:chgData name="Zitah McMillan" userId="794fbaf9-0586-4eee-b7f2-c73af141698c" providerId="ADAL" clId="{2A80DFF6-A262-4DE8-ACFD-C4A530F0B6A1}" dt="2020-12-03T18:22:13.851" v="19640" actId="26606"/>
          <ac:spMkLst>
            <pc:docMk/>
            <pc:sldMk cId="1577113236" sldId="256"/>
            <ac:spMk id="2" creationId="{49C7501D-D4CB-4890-9F39-0BDBDFA5122B}"/>
          </ac:spMkLst>
        </pc:spChg>
        <pc:spChg chg="mod">
          <ac:chgData name="Zitah McMillan" userId="794fbaf9-0586-4eee-b7f2-c73af141698c" providerId="ADAL" clId="{2A80DFF6-A262-4DE8-ACFD-C4A530F0B6A1}" dt="2020-12-03T18:22:57.094" v="19655" actId="20577"/>
          <ac:spMkLst>
            <pc:docMk/>
            <pc:sldMk cId="1577113236" sldId="256"/>
            <ac:spMk id="3" creationId="{9FD0529C-B757-4D6C-AA5D-ED29E581A533}"/>
          </ac:spMkLst>
        </pc:spChg>
        <pc:spChg chg="del">
          <ac:chgData name="Zitah McMillan" userId="794fbaf9-0586-4eee-b7f2-c73af141698c" providerId="ADAL" clId="{2A80DFF6-A262-4DE8-ACFD-C4A530F0B6A1}" dt="2020-12-03T12:57:51.531" v="334"/>
          <ac:spMkLst>
            <pc:docMk/>
            <pc:sldMk cId="1577113236" sldId="256"/>
            <ac:spMk id="33" creationId="{33E93247-6229-44AB-A550-739E971E690B}"/>
          </ac:spMkLst>
        </pc:spChg>
        <pc:spChg chg="add">
          <ac:chgData name="Zitah McMillan" userId="794fbaf9-0586-4eee-b7f2-c73af141698c" providerId="ADAL" clId="{2A80DFF6-A262-4DE8-ACFD-C4A530F0B6A1}" dt="2020-12-03T18:22:13.851" v="19640" actId="26606"/>
          <ac:spMkLst>
            <pc:docMk/>
            <pc:sldMk cId="1577113236" sldId="256"/>
            <ac:spMk id="40" creationId="{C6A81905-F480-46A4-BC10-215D24EA1AE6}"/>
          </ac:spMkLst>
        </pc:spChg>
        <pc:spChg chg="add">
          <ac:chgData name="Zitah McMillan" userId="794fbaf9-0586-4eee-b7f2-c73af141698c" providerId="ADAL" clId="{2A80DFF6-A262-4DE8-ACFD-C4A530F0B6A1}" dt="2020-12-03T18:22:13.851" v="19640" actId="26606"/>
          <ac:spMkLst>
            <pc:docMk/>
            <pc:sldMk cId="1577113236" sldId="256"/>
            <ac:spMk id="42" creationId="{36FD4D9D-3784-41E8-8405-A42B72F51331}"/>
          </ac:spMkLst>
        </pc:spChg>
        <pc:spChg chg="add">
          <ac:chgData name="Zitah McMillan" userId="794fbaf9-0586-4eee-b7f2-c73af141698c" providerId="ADAL" clId="{2A80DFF6-A262-4DE8-ACFD-C4A530F0B6A1}" dt="2020-12-03T18:22:13.851" v="19640" actId="26606"/>
          <ac:spMkLst>
            <pc:docMk/>
            <pc:sldMk cId="1577113236" sldId="256"/>
            <ac:spMk id="44" creationId="{60817A52-B891-4228-A61E-0C0A57632DDA}"/>
          </ac:spMkLst>
        </pc:spChg>
        <pc:picChg chg="add mod">
          <ac:chgData name="Zitah McMillan" userId="794fbaf9-0586-4eee-b7f2-c73af141698c" providerId="ADAL" clId="{2A80DFF6-A262-4DE8-ACFD-C4A530F0B6A1}" dt="2020-12-03T18:28:43.712" v="19732" actId="1036"/>
          <ac:picMkLst>
            <pc:docMk/>
            <pc:sldMk cId="1577113236" sldId="256"/>
            <ac:picMk id="5" creationId="{DA82C7FD-8E04-4664-9D48-5D4B86403C65}"/>
          </ac:picMkLst>
        </pc:picChg>
        <pc:picChg chg="mod">
          <ac:chgData name="Zitah McMillan" userId="794fbaf9-0586-4eee-b7f2-c73af141698c" providerId="ADAL" clId="{2A80DFF6-A262-4DE8-ACFD-C4A530F0B6A1}" dt="2020-12-03T18:22:13.851" v="19640" actId="26606"/>
          <ac:picMkLst>
            <pc:docMk/>
            <pc:sldMk cId="1577113236" sldId="256"/>
            <ac:picMk id="35" creationId="{5D2098BD-AF99-4439-A09A-20E4718E0F71}"/>
          </ac:picMkLst>
        </pc:picChg>
        <pc:cxnChg chg="del">
          <ac:chgData name="Zitah McMillan" userId="794fbaf9-0586-4eee-b7f2-c73af141698c" providerId="ADAL" clId="{2A80DFF6-A262-4DE8-ACFD-C4A530F0B6A1}" dt="2020-12-03T12:57:51.531" v="334"/>
          <ac:cxnSpMkLst>
            <pc:docMk/>
            <pc:sldMk cId="1577113236" sldId="256"/>
            <ac:cxnSpMk id="13" creationId="{D7CC41EB-2D81-4303-9171-6401B388BA35}"/>
          </ac:cxnSpMkLst>
        </pc:cxnChg>
        <pc:cxnChg chg="del">
          <ac:chgData name="Zitah McMillan" userId="794fbaf9-0586-4eee-b7f2-c73af141698c" providerId="ADAL" clId="{2A80DFF6-A262-4DE8-ACFD-C4A530F0B6A1}" dt="2020-12-03T12:57:51.531" v="334"/>
          <ac:cxnSpMkLst>
            <pc:docMk/>
            <pc:sldMk cId="1577113236" sldId="256"/>
            <ac:cxnSpMk id="34" creationId="{EE2E603F-4A95-4FE8-BB06-211DFD75DBEF}"/>
          </ac:cxnSpMkLst>
        </pc:cxnChg>
      </pc:sldChg>
      <pc:sldChg chg="modSp mod modNotesTx">
        <pc:chgData name="Zitah McMillan" userId="794fbaf9-0586-4eee-b7f2-c73af141698c" providerId="ADAL" clId="{2A80DFF6-A262-4DE8-ACFD-C4A530F0B6A1}" dt="2020-12-08T11:34:00.728" v="23108" actId="6549"/>
        <pc:sldMkLst>
          <pc:docMk/>
          <pc:sldMk cId="1789986544" sldId="257"/>
        </pc:sldMkLst>
        <pc:spChg chg="mod">
          <ac:chgData name="Zitah McMillan" userId="794fbaf9-0586-4eee-b7f2-c73af141698c" providerId="ADAL" clId="{2A80DFF6-A262-4DE8-ACFD-C4A530F0B6A1}" dt="2020-12-03T18:22:03.694" v="19639"/>
          <ac:spMkLst>
            <pc:docMk/>
            <pc:sldMk cId="1789986544" sldId="257"/>
            <ac:spMk id="2" creationId="{E02C8340-2453-4222-86F1-5C9D8A36AC35}"/>
          </ac:spMkLst>
        </pc:spChg>
        <pc:picChg chg="mod">
          <ac:chgData name="Zitah McMillan" userId="794fbaf9-0586-4eee-b7f2-c73af141698c" providerId="ADAL" clId="{2A80DFF6-A262-4DE8-ACFD-C4A530F0B6A1}" dt="2020-12-03T12:58:06.743" v="337" actId="14100"/>
          <ac:picMkLst>
            <pc:docMk/>
            <pc:sldMk cId="1789986544" sldId="257"/>
            <ac:picMk id="5" creationId="{1E32EAB7-C5C4-4470-9422-66040A7DFDF1}"/>
          </ac:picMkLst>
        </pc:picChg>
      </pc:sldChg>
      <pc:sldChg chg="addSp delSp modSp mod setBg modNotesTx">
        <pc:chgData name="Zitah McMillan" userId="794fbaf9-0586-4eee-b7f2-c73af141698c" providerId="ADAL" clId="{2A80DFF6-A262-4DE8-ACFD-C4A530F0B6A1}" dt="2020-12-03T18:33:22.468" v="19869" actId="1038"/>
        <pc:sldMkLst>
          <pc:docMk/>
          <pc:sldMk cId="3244607502" sldId="258"/>
        </pc:sldMkLst>
        <pc:spChg chg="mod">
          <ac:chgData name="Zitah McMillan" userId="794fbaf9-0586-4eee-b7f2-c73af141698c" providerId="ADAL" clId="{2A80DFF6-A262-4DE8-ACFD-C4A530F0B6A1}" dt="2020-12-03T18:23:14.909" v="19656" actId="26606"/>
          <ac:spMkLst>
            <pc:docMk/>
            <pc:sldMk cId="3244607502" sldId="258"/>
            <ac:spMk id="2" creationId="{FD7B7C22-9D42-4705-B2C7-6053330F335B}"/>
          </ac:spMkLst>
        </pc:spChg>
        <pc:spChg chg="mod">
          <ac:chgData name="Zitah McMillan" userId="794fbaf9-0586-4eee-b7f2-c73af141698c" providerId="ADAL" clId="{2A80DFF6-A262-4DE8-ACFD-C4A530F0B6A1}" dt="2020-12-03T18:23:14.909" v="19656" actId="26606"/>
          <ac:spMkLst>
            <pc:docMk/>
            <pc:sldMk cId="3244607502" sldId="258"/>
            <ac:spMk id="3" creationId="{24933D68-4292-4CD7-AD9F-A6DA0F699975}"/>
          </ac:spMkLst>
        </pc:spChg>
        <pc:spChg chg="add">
          <ac:chgData name="Zitah McMillan" userId="794fbaf9-0586-4eee-b7f2-c73af141698c" providerId="ADAL" clId="{2A80DFF6-A262-4DE8-ACFD-C4A530F0B6A1}" dt="2020-12-03T18:23:14.909" v="19656" actId="26606"/>
          <ac:spMkLst>
            <pc:docMk/>
            <pc:sldMk cId="3244607502" sldId="258"/>
            <ac:spMk id="8" creationId="{923E8915-D2AA-4327-A45A-972C3CA9574B}"/>
          </ac:spMkLst>
        </pc:spChg>
        <pc:spChg chg="add">
          <ac:chgData name="Zitah McMillan" userId="794fbaf9-0586-4eee-b7f2-c73af141698c" providerId="ADAL" clId="{2A80DFF6-A262-4DE8-ACFD-C4A530F0B6A1}" dt="2020-12-03T18:23:14.909" v="19656" actId="26606"/>
          <ac:spMkLst>
            <pc:docMk/>
            <pc:sldMk cId="3244607502" sldId="258"/>
            <ac:spMk id="10" creationId="{8302FC3C-9804-4950-B721-5FD704BA6065}"/>
          </ac:spMkLst>
        </pc:spChg>
        <pc:spChg chg="add">
          <ac:chgData name="Zitah McMillan" userId="794fbaf9-0586-4eee-b7f2-c73af141698c" providerId="ADAL" clId="{2A80DFF6-A262-4DE8-ACFD-C4A530F0B6A1}" dt="2020-12-03T18:23:14.909" v="19656" actId="26606"/>
          <ac:spMkLst>
            <pc:docMk/>
            <pc:sldMk cId="3244607502" sldId="258"/>
            <ac:spMk id="16" creationId="{F3798573-F27B-47EB-8EA4-7EE34954C2D6}"/>
          </ac:spMkLst>
        </pc:spChg>
        <pc:picChg chg="add del">
          <ac:chgData name="Zitah McMillan" userId="794fbaf9-0586-4eee-b7f2-c73af141698c" providerId="ADAL" clId="{2A80DFF6-A262-4DE8-ACFD-C4A530F0B6A1}" dt="2020-12-03T18:29:34.925" v="19734" actId="478"/>
          <ac:picMkLst>
            <pc:docMk/>
            <pc:sldMk cId="3244607502" sldId="258"/>
            <ac:picMk id="5" creationId="{FA7640DA-260F-48E3-A8FA-8D20C563A3C8}"/>
          </ac:picMkLst>
        </pc:picChg>
        <pc:picChg chg="add mod">
          <ac:chgData name="Zitah McMillan" userId="794fbaf9-0586-4eee-b7f2-c73af141698c" providerId="ADAL" clId="{2A80DFF6-A262-4DE8-ACFD-C4A530F0B6A1}" dt="2020-12-03T18:33:22.468" v="19869" actId="1038"/>
          <ac:picMkLst>
            <pc:docMk/>
            <pc:sldMk cId="3244607502" sldId="258"/>
            <ac:picMk id="7" creationId="{C1DA7C57-7CF3-451A-BF2E-A6A015E42E51}"/>
          </ac:picMkLst>
        </pc:picChg>
        <pc:picChg chg="add">
          <ac:chgData name="Zitah McMillan" userId="794fbaf9-0586-4eee-b7f2-c73af141698c" providerId="ADAL" clId="{2A80DFF6-A262-4DE8-ACFD-C4A530F0B6A1}" dt="2020-12-03T18:23:14.909" v="19656" actId="26606"/>
          <ac:picMkLst>
            <pc:docMk/>
            <pc:sldMk cId="3244607502" sldId="258"/>
            <ac:picMk id="14" creationId="{3BC6EBB2-9BDC-4075-BA6B-43A9FBF9C86C}"/>
          </ac:picMkLst>
        </pc:picChg>
        <pc:cxnChg chg="add">
          <ac:chgData name="Zitah McMillan" userId="794fbaf9-0586-4eee-b7f2-c73af141698c" providerId="ADAL" clId="{2A80DFF6-A262-4DE8-ACFD-C4A530F0B6A1}" dt="2020-12-03T18:23:14.909" v="19656" actId="26606"/>
          <ac:cxnSpMkLst>
            <pc:docMk/>
            <pc:sldMk cId="3244607502" sldId="258"/>
            <ac:cxnSpMk id="12" creationId="{6B9695BD-ECF6-49CA-8877-8C493193C65D}"/>
          </ac:cxnSpMkLst>
        </pc:cxnChg>
      </pc:sldChg>
      <pc:sldChg chg="addSp modSp mod modNotesTx">
        <pc:chgData name="Zitah McMillan" userId="794fbaf9-0586-4eee-b7f2-c73af141698c" providerId="ADAL" clId="{2A80DFF6-A262-4DE8-ACFD-C4A530F0B6A1}" dt="2020-12-03T18:38:29.430" v="20707" actId="20577"/>
        <pc:sldMkLst>
          <pc:docMk/>
          <pc:sldMk cId="4061484156" sldId="259"/>
        </pc:sldMkLst>
        <pc:spChg chg="mod">
          <ac:chgData name="Zitah McMillan" userId="794fbaf9-0586-4eee-b7f2-c73af141698c" providerId="ADAL" clId="{2A80DFF6-A262-4DE8-ACFD-C4A530F0B6A1}" dt="2020-12-03T18:22:03.694" v="19639"/>
          <ac:spMkLst>
            <pc:docMk/>
            <pc:sldMk cId="4061484156" sldId="259"/>
            <ac:spMk id="2" creationId="{CF5F8FB5-45C3-4B0F-A4D7-DC9597E6D948}"/>
          </ac:spMkLst>
        </pc:spChg>
        <pc:graphicFrameChg chg="mod">
          <ac:chgData name="Zitah McMillan" userId="794fbaf9-0586-4eee-b7f2-c73af141698c" providerId="ADAL" clId="{2A80DFF6-A262-4DE8-ACFD-C4A530F0B6A1}" dt="2020-12-03T18:38:29.430" v="20707" actId="20577"/>
          <ac:graphicFrameMkLst>
            <pc:docMk/>
            <pc:sldMk cId="4061484156" sldId="259"/>
            <ac:graphicFrameMk id="4" creationId="{4D6E4EF5-858F-4C35-AF50-36576D8CB4A6}"/>
          </ac:graphicFrameMkLst>
        </pc:graphicFrameChg>
        <pc:picChg chg="add mod">
          <ac:chgData name="Zitah McMillan" userId="794fbaf9-0586-4eee-b7f2-c73af141698c" providerId="ADAL" clId="{2A80DFF6-A262-4DE8-ACFD-C4A530F0B6A1}" dt="2020-12-03T18:36:34.403" v="20674" actId="1037"/>
          <ac:picMkLst>
            <pc:docMk/>
            <pc:sldMk cId="4061484156" sldId="259"/>
            <ac:picMk id="3" creationId="{248CAAEC-9269-4958-BEAF-9A08036E382D}"/>
          </ac:picMkLst>
        </pc:picChg>
      </pc:sldChg>
      <pc:sldChg chg="addSp modSp new mod setBg modNotesTx">
        <pc:chgData name="Zitah McMillan" userId="794fbaf9-0586-4eee-b7f2-c73af141698c" providerId="ADAL" clId="{2A80DFF6-A262-4DE8-ACFD-C4A530F0B6A1}" dt="2020-12-08T11:37:23.108" v="23147" actId="20577"/>
        <pc:sldMkLst>
          <pc:docMk/>
          <pc:sldMk cId="522893160" sldId="260"/>
        </pc:sldMkLst>
        <pc:spChg chg="mod">
          <ac:chgData name="Zitah McMillan" userId="794fbaf9-0586-4eee-b7f2-c73af141698c" providerId="ADAL" clId="{2A80DFF6-A262-4DE8-ACFD-C4A530F0B6A1}" dt="2020-12-03T18:24:06.142" v="19660" actId="26606"/>
          <ac:spMkLst>
            <pc:docMk/>
            <pc:sldMk cId="522893160" sldId="260"/>
            <ac:spMk id="2" creationId="{4D30827E-7853-455B-B499-625227991B78}"/>
          </ac:spMkLst>
        </pc:spChg>
        <pc:spChg chg="mod">
          <ac:chgData name="Zitah McMillan" userId="794fbaf9-0586-4eee-b7f2-c73af141698c" providerId="ADAL" clId="{2A80DFF6-A262-4DE8-ACFD-C4A530F0B6A1}" dt="2020-12-03T18:42:45.032" v="20841" actId="20577"/>
          <ac:spMkLst>
            <pc:docMk/>
            <pc:sldMk cId="522893160" sldId="260"/>
            <ac:spMk id="3" creationId="{F2F6B9C1-00DD-4D6E-9F03-517C0F0A7B80}"/>
          </ac:spMkLst>
        </pc:spChg>
        <pc:spChg chg="add">
          <ac:chgData name="Zitah McMillan" userId="794fbaf9-0586-4eee-b7f2-c73af141698c" providerId="ADAL" clId="{2A80DFF6-A262-4DE8-ACFD-C4A530F0B6A1}" dt="2020-12-03T18:24:06.142" v="19660" actId="26606"/>
          <ac:spMkLst>
            <pc:docMk/>
            <pc:sldMk cId="522893160" sldId="260"/>
            <ac:spMk id="8" creationId="{923E8915-D2AA-4327-A45A-972C3CA9574B}"/>
          </ac:spMkLst>
        </pc:spChg>
        <pc:spChg chg="add">
          <ac:chgData name="Zitah McMillan" userId="794fbaf9-0586-4eee-b7f2-c73af141698c" providerId="ADAL" clId="{2A80DFF6-A262-4DE8-ACFD-C4A530F0B6A1}" dt="2020-12-03T18:24:06.142" v="19660" actId="26606"/>
          <ac:spMkLst>
            <pc:docMk/>
            <pc:sldMk cId="522893160" sldId="260"/>
            <ac:spMk id="10" creationId="{8302FC3C-9804-4950-B721-5FD704BA6065}"/>
          </ac:spMkLst>
        </pc:spChg>
        <pc:spChg chg="add">
          <ac:chgData name="Zitah McMillan" userId="794fbaf9-0586-4eee-b7f2-c73af141698c" providerId="ADAL" clId="{2A80DFF6-A262-4DE8-ACFD-C4A530F0B6A1}" dt="2020-12-03T18:24:06.142" v="19660" actId="26606"/>
          <ac:spMkLst>
            <pc:docMk/>
            <pc:sldMk cId="522893160" sldId="260"/>
            <ac:spMk id="16" creationId="{F3798573-F27B-47EB-8EA4-7EE34954C2D6}"/>
          </ac:spMkLst>
        </pc:spChg>
        <pc:picChg chg="add">
          <ac:chgData name="Zitah McMillan" userId="794fbaf9-0586-4eee-b7f2-c73af141698c" providerId="ADAL" clId="{2A80DFF6-A262-4DE8-ACFD-C4A530F0B6A1}" dt="2020-12-03T18:24:06.142" v="19660" actId="26606"/>
          <ac:picMkLst>
            <pc:docMk/>
            <pc:sldMk cId="522893160" sldId="260"/>
            <ac:picMk id="14" creationId="{3BC6EBB2-9BDC-4075-BA6B-43A9FBF9C86C}"/>
          </ac:picMkLst>
        </pc:picChg>
        <pc:cxnChg chg="add">
          <ac:chgData name="Zitah McMillan" userId="794fbaf9-0586-4eee-b7f2-c73af141698c" providerId="ADAL" clId="{2A80DFF6-A262-4DE8-ACFD-C4A530F0B6A1}" dt="2020-12-03T18:24:06.142" v="19660" actId="26606"/>
          <ac:cxnSpMkLst>
            <pc:docMk/>
            <pc:sldMk cId="522893160" sldId="260"/>
            <ac:cxnSpMk id="12" creationId="{6B9695BD-ECF6-49CA-8877-8C493193C65D}"/>
          </ac:cxnSpMkLst>
        </pc:cxnChg>
      </pc:sldChg>
      <pc:sldChg chg="addSp modSp new mod setBg modNotesTx">
        <pc:chgData name="Zitah McMillan" userId="794fbaf9-0586-4eee-b7f2-c73af141698c" providerId="ADAL" clId="{2A80DFF6-A262-4DE8-ACFD-C4A530F0B6A1}" dt="2020-12-03T18:33:42.303" v="19992" actId="1038"/>
        <pc:sldMkLst>
          <pc:docMk/>
          <pc:sldMk cId="1892463865" sldId="261"/>
        </pc:sldMkLst>
        <pc:spChg chg="mod">
          <ac:chgData name="Zitah McMillan" userId="794fbaf9-0586-4eee-b7f2-c73af141698c" providerId="ADAL" clId="{2A80DFF6-A262-4DE8-ACFD-C4A530F0B6A1}" dt="2020-12-03T18:23:43.289" v="19657" actId="26606"/>
          <ac:spMkLst>
            <pc:docMk/>
            <pc:sldMk cId="1892463865" sldId="261"/>
            <ac:spMk id="2" creationId="{0E563CD3-93C4-4B19-AAA9-A3AA2BE0C736}"/>
          </ac:spMkLst>
        </pc:spChg>
        <pc:spChg chg="mod">
          <ac:chgData name="Zitah McMillan" userId="794fbaf9-0586-4eee-b7f2-c73af141698c" providerId="ADAL" clId="{2A80DFF6-A262-4DE8-ACFD-C4A530F0B6A1}" dt="2020-12-03T18:23:43.289" v="19657" actId="26606"/>
          <ac:spMkLst>
            <pc:docMk/>
            <pc:sldMk cId="1892463865" sldId="261"/>
            <ac:spMk id="3" creationId="{ED9A080E-AF7C-4E1E-8B4A-93E7E2902D60}"/>
          </ac:spMkLst>
        </pc:spChg>
        <pc:spChg chg="add">
          <ac:chgData name="Zitah McMillan" userId="794fbaf9-0586-4eee-b7f2-c73af141698c" providerId="ADAL" clId="{2A80DFF6-A262-4DE8-ACFD-C4A530F0B6A1}" dt="2020-12-03T18:23:43.289" v="19657" actId="26606"/>
          <ac:spMkLst>
            <pc:docMk/>
            <pc:sldMk cId="1892463865" sldId="261"/>
            <ac:spMk id="8" creationId="{923E8915-D2AA-4327-A45A-972C3CA9574B}"/>
          </ac:spMkLst>
        </pc:spChg>
        <pc:spChg chg="add">
          <ac:chgData name="Zitah McMillan" userId="794fbaf9-0586-4eee-b7f2-c73af141698c" providerId="ADAL" clId="{2A80DFF6-A262-4DE8-ACFD-C4A530F0B6A1}" dt="2020-12-03T18:23:43.289" v="19657" actId="26606"/>
          <ac:spMkLst>
            <pc:docMk/>
            <pc:sldMk cId="1892463865" sldId="261"/>
            <ac:spMk id="10" creationId="{8302FC3C-9804-4950-B721-5FD704BA6065}"/>
          </ac:spMkLst>
        </pc:spChg>
        <pc:spChg chg="add">
          <ac:chgData name="Zitah McMillan" userId="794fbaf9-0586-4eee-b7f2-c73af141698c" providerId="ADAL" clId="{2A80DFF6-A262-4DE8-ACFD-C4A530F0B6A1}" dt="2020-12-03T18:23:43.289" v="19657" actId="26606"/>
          <ac:spMkLst>
            <pc:docMk/>
            <pc:sldMk cId="1892463865" sldId="261"/>
            <ac:spMk id="16" creationId="{F3798573-F27B-47EB-8EA4-7EE34954C2D6}"/>
          </ac:spMkLst>
        </pc:spChg>
        <pc:picChg chg="add mod">
          <ac:chgData name="Zitah McMillan" userId="794fbaf9-0586-4eee-b7f2-c73af141698c" providerId="ADAL" clId="{2A80DFF6-A262-4DE8-ACFD-C4A530F0B6A1}" dt="2020-12-03T18:33:42.303" v="19992" actId="1038"/>
          <ac:picMkLst>
            <pc:docMk/>
            <pc:sldMk cId="1892463865" sldId="261"/>
            <ac:picMk id="4" creationId="{FD503AB4-FB94-4D8E-ADA2-6A85FA1AD46D}"/>
          </ac:picMkLst>
        </pc:picChg>
        <pc:picChg chg="add">
          <ac:chgData name="Zitah McMillan" userId="794fbaf9-0586-4eee-b7f2-c73af141698c" providerId="ADAL" clId="{2A80DFF6-A262-4DE8-ACFD-C4A530F0B6A1}" dt="2020-12-03T18:23:43.289" v="19657" actId="26606"/>
          <ac:picMkLst>
            <pc:docMk/>
            <pc:sldMk cId="1892463865" sldId="261"/>
            <ac:picMk id="14" creationId="{3BC6EBB2-9BDC-4075-BA6B-43A9FBF9C86C}"/>
          </ac:picMkLst>
        </pc:picChg>
        <pc:cxnChg chg="add">
          <ac:chgData name="Zitah McMillan" userId="794fbaf9-0586-4eee-b7f2-c73af141698c" providerId="ADAL" clId="{2A80DFF6-A262-4DE8-ACFD-C4A530F0B6A1}" dt="2020-12-03T18:23:43.289" v="19657" actId="26606"/>
          <ac:cxnSpMkLst>
            <pc:docMk/>
            <pc:sldMk cId="1892463865" sldId="261"/>
            <ac:cxnSpMk id="12" creationId="{6B9695BD-ECF6-49CA-8877-8C493193C65D}"/>
          </ac:cxnSpMkLst>
        </pc:cxnChg>
      </pc:sldChg>
      <pc:sldChg chg="addSp delSp modSp new mod setBg modNotesTx">
        <pc:chgData name="Zitah McMillan" userId="794fbaf9-0586-4eee-b7f2-c73af141698c" providerId="ADAL" clId="{2A80DFF6-A262-4DE8-ACFD-C4A530F0B6A1}" dt="2020-12-03T18:50:19.094" v="20893" actId="478"/>
        <pc:sldMkLst>
          <pc:docMk/>
          <pc:sldMk cId="239332013" sldId="262"/>
        </pc:sldMkLst>
        <pc:spChg chg="mod">
          <ac:chgData name="Zitah McMillan" userId="794fbaf9-0586-4eee-b7f2-c73af141698c" providerId="ADAL" clId="{2A80DFF6-A262-4DE8-ACFD-C4A530F0B6A1}" dt="2020-12-03T18:23:56.066" v="19658" actId="26606"/>
          <ac:spMkLst>
            <pc:docMk/>
            <pc:sldMk cId="239332013" sldId="262"/>
            <ac:spMk id="2" creationId="{243DA083-C87E-42A1-9BA3-53673DF91C86}"/>
          </ac:spMkLst>
        </pc:spChg>
        <pc:spChg chg="mod">
          <ac:chgData name="Zitah McMillan" userId="794fbaf9-0586-4eee-b7f2-c73af141698c" providerId="ADAL" clId="{2A80DFF6-A262-4DE8-ACFD-C4A530F0B6A1}" dt="2020-12-03T18:44:23.506" v="20892" actId="20577"/>
          <ac:spMkLst>
            <pc:docMk/>
            <pc:sldMk cId="239332013" sldId="262"/>
            <ac:spMk id="3" creationId="{3DD278B0-DB53-42A3-BB28-DFF65855B91C}"/>
          </ac:spMkLst>
        </pc:spChg>
        <pc:spChg chg="add">
          <ac:chgData name="Zitah McMillan" userId="794fbaf9-0586-4eee-b7f2-c73af141698c" providerId="ADAL" clId="{2A80DFF6-A262-4DE8-ACFD-C4A530F0B6A1}" dt="2020-12-03T18:23:56.066" v="19658" actId="26606"/>
          <ac:spMkLst>
            <pc:docMk/>
            <pc:sldMk cId="239332013" sldId="262"/>
            <ac:spMk id="8" creationId="{923E8915-D2AA-4327-A45A-972C3CA9574B}"/>
          </ac:spMkLst>
        </pc:spChg>
        <pc:spChg chg="add">
          <ac:chgData name="Zitah McMillan" userId="794fbaf9-0586-4eee-b7f2-c73af141698c" providerId="ADAL" clId="{2A80DFF6-A262-4DE8-ACFD-C4A530F0B6A1}" dt="2020-12-03T18:23:56.066" v="19658" actId="26606"/>
          <ac:spMkLst>
            <pc:docMk/>
            <pc:sldMk cId="239332013" sldId="262"/>
            <ac:spMk id="10" creationId="{8302FC3C-9804-4950-B721-5FD704BA6065}"/>
          </ac:spMkLst>
        </pc:spChg>
        <pc:spChg chg="add">
          <ac:chgData name="Zitah McMillan" userId="794fbaf9-0586-4eee-b7f2-c73af141698c" providerId="ADAL" clId="{2A80DFF6-A262-4DE8-ACFD-C4A530F0B6A1}" dt="2020-12-03T18:23:56.066" v="19658" actId="26606"/>
          <ac:spMkLst>
            <pc:docMk/>
            <pc:sldMk cId="239332013" sldId="262"/>
            <ac:spMk id="16" creationId="{F3798573-F27B-47EB-8EA4-7EE34954C2D6}"/>
          </ac:spMkLst>
        </pc:spChg>
        <pc:picChg chg="add del mod">
          <ac:chgData name="Zitah McMillan" userId="794fbaf9-0586-4eee-b7f2-c73af141698c" providerId="ADAL" clId="{2A80DFF6-A262-4DE8-ACFD-C4A530F0B6A1}" dt="2020-12-03T18:50:19.094" v="20893" actId="478"/>
          <ac:picMkLst>
            <pc:docMk/>
            <pc:sldMk cId="239332013" sldId="262"/>
            <ac:picMk id="4" creationId="{7A7BBE1F-9FFF-4A71-BA17-9D6B8F547E7B}"/>
          </ac:picMkLst>
        </pc:picChg>
        <pc:picChg chg="add mod">
          <ac:chgData name="Zitah McMillan" userId="794fbaf9-0586-4eee-b7f2-c73af141698c" providerId="ADAL" clId="{2A80DFF6-A262-4DE8-ACFD-C4A530F0B6A1}" dt="2020-12-03T18:34:41.122" v="20377" actId="1038"/>
          <ac:picMkLst>
            <pc:docMk/>
            <pc:sldMk cId="239332013" sldId="262"/>
            <ac:picMk id="5" creationId="{8D1AEC8D-EEFD-4760-834C-F583DA3CEB6B}"/>
          </ac:picMkLst>
        </pc:picChg>
        <pc:picChg chg="add">
          <ac:chgData name="Zitah McMillan" userId="794fbaf9-0586-4eee-b7f2-c73af141698c" providerId="ADAL" clId="{2A80DFF6-A262-4DE8-ACFD-C4A530F0B6A1}" dt="2020-12-03T18:23:56.066" v="19658" actId="26606"/>
          <ac:picMkLst>
            <pc:docMk/>
            <pc:sldMk cId="239332013" sldId="262"/>
            <ac:picMk id="14" creationId="{3BC6EBB2-9BDC-4075-BA6B-43A9FBF9C86C}"/>
          </ac:picMkLst>
        </pc:picChg>
        <pc:cxnChg chg="add">
          <ac:chgData name="Zitah McMillan" userId="794fbaf9-0586-4eee-b7f2-c73af141698c" providerId="ADAL" clId="{2A80DFF6-A262-4DE8-ACFD-C4A530F0B6A1}" dt="2020-12-03T18:23:56.066" v="19658" actId="26606"/>
          <ac:cxnSpMkLst>
            <pc:docMk/>
            <pc:sldMk cId="239332013" sldId="262"/>
            <ac:cxnSpMk id="12" creationId="{6B9695BD-ECF6-49CA-8877-8C493193C65D}"/>
          </ac:cxnSpMkLst>
        </pc:cxnChg>
      </pc:sldChg>
      <pc:sldChg chg="addSp modSp add mod modNotesTx">
        <pc:chgData name="Zitah McMillan" userId="794fbaf9-0586-4eee-b7f2-c73af141698c" providerId="ADAL" clId="{2A80DFF6-A262-4DE8-ACFD-C4A530F0B6A1}" dt="2020-12-03T18:38:57.595" v="20713" actId="20577"/>
        <pc:sldMkLst>
          <pc:docMk/>
          <pc:sldMk cId="2075894183" sldId="263"/>
        </pc:sldMkLst>
        <pc:spChg chg="mod">
          <ac:chgData name="Zitah McMillan" userId="794fbaf9-0586-4eee-b7f2-c73af141698c" providerId="ADAL" clId="{2A80DFF6-A262-4DE8-ACFD-C4A530F0B6A1}" dt="2020-12-03T18:22:03.694" v="19639"/>
          <ac:spMkLst>
            <pc:docMk/>
            <pc:sldMk cId="2075894183" sldId="263"/>
            <ac:spMk id="2" creationId="{CF5F8FB5-45C3-4B0F-A4D7-DC9597E6D948}"/>
          </ac:spMkLst>
        </pc:spChg>
        <pc:graphicFrameChg chg="mod">
          <ac:chgData name="Zitah McMillan" userId="794fbaf9-0586-4eee-b7f2-c73af141698c" providerId="ADAL" clId="{2A80DFF6-A262-4DE8-ACFD-C4A530F0B6A1}" dt="2020-12-03T18:38:57.595" v="20713" actId="20577"/>
          <ac:graphicFrameMkLst>
            <pc:docMk/>
            <pc:sldMk cId="2075894183" sldId="263"/>
            <ac:graphicFrameMk id="4" creationId="{4D6E4EF5-858F-4C35-AF50-36576D8CB4A6}"/>
          </ac:graphicFrameMkLst>
        </pc:graphicFrameChg>
        <pc:picChg chg="add mod">
          <ac:chgData name="Zitah McMillan" userId="794fbaf9-0586-4eee-b7f2-c73af141698c" providerId="ADAL" clId="{2A80DFF6-A262-4DE8-ACFD-C4A530F0B6A1}" dt="2020-12-03T18:36:08.979" v="20547" actId="1038"/>
          <ac:picMkLst>
            <pc:docMk/>
            <pc:sldMk cId="2075894183" sldId="263"/>
            <ac:picMk id="5" creationId="{1C2018E3-42F5-4CB4-848F-6787622B204F}"/>
          </ac:picMkLst>
        </pc:picChg>
      </pc:sldChg>
      <pc:sldChg chg="addSp modSp add mod modNotesTx">
        <pc:chgData name="Zitah McMillan" userId="794fbaf9-0586-4eee-b7f2-c73af141698c" providerId="ADAL" clId="{2A80DFF6-A262-4DE8-ACFD-C4A530F0B6A1}" dt="2020-12-03T18:38:42.889" v="20710" actId="20577"/>
        <pc:sldMkLst>
          <pc:docMk/>
          <pc:sldMk cId="843129297" sldId="264"/>
        </pc:sldMkLst>
        <pc:spChg chg="mod">
          <ac:chgData name="Zitah McMillan" userId="794fbaf9-0586-4eee-b7f2-c73af141698c" providerId="ADAL" clId="{2A80DFF6-A262-4DE8-ACFD-C4A530F0B6A1}" dt="2020-12-03T18:22:03.694" v="19639"/>
          <ac:spMkLst>
            <pc:docMk/>
            <pc:sldMk cId="843129297" sldId="264"/>
            <ac:spMk id="2" creationId="{CF5F8FB5-45C3-4B0F-A4D7-DC9597E6D948}"/>
          </ac:spMkLst>
        </pc:spChg>
        <pc:graphicFrameChg chg="mod">
          <ac:chgData name="Zitah McMillan" userId="794fbaf9-0586-4eee-b7f2-c73af141698c" providerId="ADAL" clId="{2A80DFF6-A262-4DE8-ACFD-C4A530F0B6A1}" dt="2020-12-03T18:38:42.889" v="20710" actId="20577"/>
          <ac:graphicFrameMkLst>
            <pc:docMk/>
            <pc:sldMk cId="843129297" sldId="264"/>
            <ac:graphicFrameMk id="4" creationId="{4D6E4EF5-858F-4C35-AF50-36576D8CB4A6}"/>
          </ac:graphicFrameMkLst>
        </pc:graphicFrameChg>
        <pc:picChg chg="add mod">
          <ac:chgData name="Zitah McMillan" userId="794fbaf9-0586-4eee-b7f2-c73af141698c" providerId="ADAL" clId="{2A80DFF6-A262-4DE8-ACFD-C4A530F0B6A1}" dt="2020-12-03T18:35:42.846" v="20483" actId="1038"/>
          <ac:picMkLst>
            <pc:docMk/>
            <pc:sldMk cId="843129297" sldId="264"/>
            <ac:picMk id="5" creationId="{1B64DD9A-8417-4B1B-8022-F5A4084A4BBD}"/>
          </ac:picMkLst>
        </pc:picChg>
      </pc:sldChg>
      <pc:sldChg chg="add del">
        <pc:chgData name="Zitah McMillan" userId="794fbaf9-0586-4eee-b7f2-c73af141698c" providerId="ADAL" clId="{2A80DFF6-A262-4DE8-ACFD-C4A530F0B6A1}" dt="2020-12-03T13:27:05.581" v="1560" actId="47"/>
        <pc:sldMkLst>
          <pc:docMk/>
          <pc:sldMk cId="3720632484" sldId="264"/>
        </pc:sldMkLst>
      </pc:sldChg>
      <pc:sldChg chg="addSp modSp new mod setBg modNotesTx">
        <pc:chgData name="Zitah McMillan" userId="794fbaf9-0586-4eee-b7f2-c73af141698c" providerId="ADAL" clId="{2A80DFF6-A262-4DE8-ACFD-C4A530F0B6A1}" dt="2020-12-04T10:21:32.374" v="22006" actId="20577"/>
        <pc:sldMkLst>
          <pc:docMk/>
          <pc:sldMk cId="3921176875" sldId="265"/>
        </pc:sldMkLst>
        <pc:spChg chg="mod">
          <ac:chgData name="Zitah McMillan" userId="794fbaf9-0586-4eee-b7f2-c73af141698c" providerId="ADAL" clId="{2A80DFF6-A262-4DE8-ACFD-C4A530F0B6A1}" dt="2020-12-03T18:24:12.620" v="19661" actId="26606"/>
          <ac:spMkLst>
            <pc:docMk/>
            <pc:sldMk cId="3921176875" sldId="265"/>
            <ac:spMk id="2" creationId="{DC515FD7-B16F-40B9-80E0-D1F2F9A02B5B}"/>
          </ac:spMkLst>
        </pc:spChg>
        <pc:spChg chg="mod">
          <ac:chgData name="Zitah McMillan" userId="794fbaf9-0586-4eee-b7f2-c73af141698c" providerId="ADAL" clId="{2A80DFF6-A262-4DE8-ACFD-C4A530F0B6A1}" dt="2020-12-03T18:37:39.503" v="20702" actId="14100"/>
          <ac:spMkLst>
            <pc:docMk/>
            <pc:sldMk cId="3921176875" sldId="265"/>
            <ac:spMk id="3" creationId="{77672B4F-41A7-4B1B-96A3-7D039A55B86E}"/>
          </ac:spMkLst>
        </pc:spChg>
        <pc:spChg chg="add">
          <ac:chgData name="Zitah McMillan" userId="794fbaf9-0586-4eee-b7f2-c73af141698c" providerId="ADAL" clId="{2A80DFF6-A262-4DE8-ACFD-C4A530F0B6A1}" dt="2020-12-03T18:24:12.620" v="19661" actId="26606"/>
          <ac:spMkLst>
            <pc:docMk/>
            <pc:sldMk cId="3921176875" sldId="265"/>
            <ac:spMk id="8" creationId="{923E8915-D2AA-4327-A45A-972C3CA9574B}"/>
          </ac:spMkLst>
        </pc:spChg>
        <pc:spChg chg="add">
          <ac:chgData name="Zitah McMillan" userId="794fbaf9-0586-4eee-b7f2-c73af141698c" providerId="ADAL" clId="{2A80DFF6-A262-4DE8-ACFD-C4A530F0B6A1}" dt="2020-12-03T18:24:12.620" v="19661" actId="26606"/>
          <ac:spMkLst>
            <pc:docMk/>
            <pc:sldMk cId="3921176875" sldId="265"/>
            <ac:spMk id="10" creationId="{8302FC3C-9804-4950-B721-5FD704BA6065}"/>
          </ac:spMkLst>
        </pc:spChg>
        <pc:spChg chg="add">
          <ac:chgData name="Zitah McMillan" userId="794fbaf9-0586-4eee-b7f2-c73af141698c" providerId="ADAL" clId="{2A80DFF6-A262-4DE8-ACFD-C4A530F0B6A1}" dt="2020-12-03T18:24:12.620" v="19661" actId="26606"/>
          <ac:spMkLst>
            <pc:docMk/>
            <pc:sldMk cId="3921176875" sldId="265"/>
            <ac:spMk id="16" creationId="{F3798573-F27B-47EB-8EA4-7EE34954C2D6}"/>
          </ac:spMkLst>
        </pc:spChg>
        <pc:picChg chg="add mod">
          <ac:chgData name="Zitah McMillan" userId="794fbaf9-0586-4eee-b7f2-c73af141698c" providerId="ADAL" clId="{2A80DFF6-A262-4DE8-ACFD-C4A530F0B6A1}" dt="2020-12-03T18:35:00.076" v="20378"/>
          <ac:picMkLst>
            <pc:docMk/>
            <pc:sldMk cId="3921176875" sldId="265"/>
            <ac:picMk id="9" creationId="{3D65F0AA-61CD-47A1-AAA6-7C75D471DC5D}"/>
          </ac:picMkLst>
        </pc:picChg>
        <pc:picChg chg="add">
          <ac:chgData name="Zitah McMillan" userId="794fbaf9-0586-4eee-b7f2-c73af141698c" providerId="ADAL" clId="{2A80DFF6-A262-4DE8-ACFD-C4A530F0B6A1}" dt="2020-12-03T18:24:12.620" v="19661" actId="26606"/>
          <ac:picMkLst>
            <pc:docMk/>
            <pc:sldMk cId="3921176875" sldId="265"/>
            <ac:picMk id="14" creationId="{3BC6EBB2-9BDC-4075-BA6B-43A9FBF9C86C}"/>
          </ac:picMkLst>
        </pc:picChg>
        <pc:cxnChg chg="add">
          <ac:chgData name="Zitah McMillan" userId="794fbaf9-0586-4eee-b7f2-c73af141698c" providerId="ADAL" clId="{2A80DFF6-A262-4DE8-ACFD-C4A530F0B6A1}" dt="2020-12-03T18:24:12.620" v="19661" actId="26606"/>
          <ac:cxnSpMkLst>
            <pc:docMk/>
            <pc:sldMk cId="3921176875" sldId="265"/>
            <ac:cxnSpMk id="12" creationId="{6B9695BD-ECF6-49CA-8877-8C493193C65D}"/>
          </ac:cxnSpMkLst>
        </pc:cxnChg>
      </pc:sldChg>
      <pc:sldChg chg="addSp modSp new mod setBg modNotesTx">
        <pc:chgData name="Zitah McMillan" userId="794fbaf9-0586-4eee-b7f2-c73af141698c" providerId="ADAL" clId="{2A80DFF6-A262-4DE8-ACFD-C4A530F0B6A1}" dt="2020-12-04T10:23:42.406" v="22082" actId="20577"/>
        <pc:sldMkLst>
          <pc:docMk/>
          <pc:sldMk cId="1639193484" sldId="266"/>
        </pc:sldMkLst>
        <pc:spChg chg="mod">
          <ac:chgData name="Zitah McMillan" userId="794fbaf9-0586-4eee-b7f2-c73af141698c" providerId="ADAL" clId="{2A80DFF6-A262-4DE8-ACFD-C4A530F0B6A1}" dt="2020-12-03T18:24:23.755" v="19664" actId="26606"/>
          <ac:spMkLst>
            <pc:docMk/>
            <pc:sldMk cId="1639193484" sldId="266"/>
            <ac:spMk id="2" creationId="{A10D9ECB-7CEA-4AC1-B00A-A95C99B7AD27}"/>
          </ac:spMkLst>
        </pc:spChg>
        <pc:spChg chg="mod">
          <ac:chgData name="Zitah McMillan" userId="794fbaf9-0586-4eee-b7f2-c73af141698c" providerId="ADAL" clId="{2A80DFF6-A262-4DE8-ACFD-C4A530F0B6A1}" dt="2020-12-03T18:37:47.337" v="20704" actId="14100"/>
          <ac:spMkLst>
            <pc:docMk/>
            <pc:sldMk cId="1639193484" sldId="266"/>
            <ac:spMk id="3" creationId="{E3EEDEDD-7509-4B35-8F12-9E2AE86A5254}"/>
          </ac:spMkLst>
        </pc:spChg>
        <pc:spChg chg="add">
          <ac:chgData name="Zitah McMillan" userId="794fbaf9-0586-4eee-b7f2-c73af141698c" providerId="ADAL" clId="{2A80DFF6-A262-4DE8-ACFD-C4A530F0B6A1}" dt="2020-12-03T18:24:23.755" v="19664" actId="26606"/>
          <ac:spMkLst>
            <pc:docMk/>
            <pc:sldMk cId="1639193484" sldId="266"/>
            <ac:spMk id="8" creationId="{923E8915-D2AA-4327-A45A-972C3CA9574B}"/>
          </ac:spMkLst>
        </pc:spChg>
        <pc:spChg chg="add">
          <ac:chgData name="Zitah McMillan" userId="794fbaf9-0586-4eee-b7f2-c73af141698c" providerId="ADAL" clId="{2A80DFF6-A262-4DE8-ACFD-C4A530F0B6A1}" dt="2020-12-03T18:24:23.755" v="19664" actId="26606"/>
          <ac:spMkLst>
            <pc:docMk/>
            <pc:sldMk cId="1639193484" sldId="266"/>
            <ac:spMk id="10" creationId="{8302FC3C-9804-4950-B721-5FD704BA6065}"/>
          </ac:spMkLst>
        </pc:spChg>
        <pc:spChg chg="add">
          <ac:chgData name="Zitah McMillan" userId="794fbaf9-0586-4eee-b7f2-c73af141698c" providerId="ADAL" clId="{2A80DFF6-A262-4DE8-ACFD-C4A530F0B6A1}" dt="2020-12-03T18:24:23.755" v="19664" actId="26606"/>
          <ac:spMkLst>
            <pc:docMk/>
            <pc:sldMk cId="1639193484" sldId="266"/>
            <ac:spMk id="16" creationId="{F3798573-F27B-47EB-8EA4-7EE34954C2D6}"/>
          </ac:spMkLst>
        </pc:spChg>
        <pc:picChg chg="add mod">
          <ac:chgData name="Zitah McMillan" userId="794fbaf9-0586-4eee-b7f2-c73af141698c" providerId="ADAL" clId="{2A80DFF6-A262-4DE8-ACFD-C4A530F0B6A1}" dt="2020-12-03T18:35:06.643" v="20379"/>
          <ac:picMkLst>
            <pc:docMk/>
            <pc:sldMk cId="1639193484" sldId="266"/>
            <ac:picMk id="9" creationId="{CA1D24CB-1524-4E47-B265-FAA8D74E53D2}"/>
          </ac:picMkLst>
        </pc:picChg>
        <pc:picChg chg="add">
          <ac:chgData name="Zitah McMillan" userId="794fbaf9-0586-4eee-b7f2-c73af141698c" providerId="ADAL" clId="{2A80DFF6-A262-4DE8-ACFD-C4A530F0B6A1}" dt="2020-12-03T18:24:23.755" v="19664" actId="26606"/>
          <ac:picMkLst>
            <pc:docMk/>
            <pc:sldMk cId="1639193484" sldId="266"/>
            <ac:picMk id="14" creationId="{3BC6EBB2-9BDC-4075-BA6B-43A9FBF9C86C}"/>
          </ac:picMkLst>
        </pc:picChg>
        <pc:cxnChg chg="add">
          <ac:chgData name="Zitah McMillan" userId="794fbaf9-0586-4eee-b7f2-c73af141698c" providerId="ADAL" clId="{2A80DFF6-A262-4DE8-ACFD-C4A530F0B6A1}" dt="2020-12-03T18:24:23.755" v="19664" actId="26606"/>
          <ac:cxnSpMkLst>
            <pc:docMk/>
            <pc:sldMk cId="1639193484" sldId="266"/>
            <ac:cxnSpMk id="12" creationId="{6B9695BD-ECF6-49CA-8877-8C493193C65D}"/>
          </ac:cxnSpMkLst>
        </pc:cxnChg>
      </pc:sldChg>
      <pc:sldChg chg="addSp delSp modSp new mod modNotesTx">
        <pc:chgData name="Zitah McMillan" userId="794fbaf9-0586-4eee-b7f2-c73af141698c" providerId="ADAL" clId="{2A80DFF6-A262-4DE8-ACFD-C4A530F0B6A1}" dt="2020-12-03T18:37:33.607" v="20701" actId="1035"/>
        <pc:sldMkLst>
          <pc:docMk/>
          <pc:sldMk cId="3975021250" sldId="267"/>
        </pc:sldMkLst>
        <pc:spChg chg="mod">
          <ac:chgData name="Zitah McMillan" userId="794fbaf9-0586-4eee-b7f2-c73af141698c" providerId="ADAL" clId="{2A80DFF6-A262-4DE8-ACFD-C4A530F0B6A1}" dt="2020-12-03T18:22:03.694" v="19639"/>
          <ac:spMkLst>
            <pc:docMk/>
            <pc:sldMk cId="3975021250" sldId="267"/>
            <ac:spMk id="2" creationId="{E80BE26D-FB48-47C8-B1EE-AB1E8D3E60F2}"/>
          </ac:spMkLst>
        </pc:spChg>
        <pc:spChg chg="del">
          <ac:chgData name="Zitah McMillan" userId="794fbaf9-0586-4eee-b7f2-c73af141698c" providerId="ADAL" clId="{2A80DFF6-A262-4DE8-ACFD-C4A530F0B6A1}" dt="2020-12-03T17:14:31.874" v="8819" actId="22"/>
          <ac:spMkLst>
            <pc:docMk/>
            <pc:sldMk cId="3975021250" sldId="267"/>
            <ac:spMk id="3" creationId="{D5E56CAD-00EC-4A72-94CB-5270CF4C266F}"/>
          </ac:spMkLst>
        </pc:spChg>
        <pc:picChg chg="add mod">
          <ac:chgData name="Zitah McMillan" userId="794fbaf9-0586-4eee-b7f2-c73af141698c" providerId="ADAL" clId="{2A80DFF6-A262-4DE8-ACFD-C4A530F0B6A1}" dt="2020-12-03T18:35:22.961" v="20430" actId="1036"/>
          <ac:picMkLst>
            <pc:docMk/>
            <pc:sldMk cId="3975021250" sldId="267"/>
            <ac:picMk id="4" creationId="{FA27A7EF-5B0F-4E0F-997D-9F1CCC1D596D}"/>
          </ac:picMkLst>
        </pc:picChg>
        <pc:picChg chg="add mod ord">
          <ac:chgData name="Zitah McMillan" userId="794fbaf9-0586-4eee-b7f2-c73af141698c" providerId="ADAL" clId="{2A80DFF6-A262-4DE8-ACFD-C4A530F0B6A1}" dt="2020-12-03T18:37:33.607" v="20701" actId="1035"/>
          <ac:picMkLst>
            <pc:docMk/>
            <pc:sldMk cId="3975021250" sldId="267"/>
            <ac:picMk id="5" creationId="{DE5E55F0-6B6D-491F-9893-4A7E72D3F98E}"/>
          </ac:picMkLst>
        </pc:picChg>
      </pc:sldChg>
      <pc:sldChg chg="addSp modSp new mod setBg modNotesTx">
        <pc:chgData name="Zitah McMillan" userId="794fbaf9-0586-4eee-b7f2-c73af141698c" providerId="ADAL" clId="{2A80DFF6-A262-4DE8-ACFD-C4A530F0B6A1}" dt="2020-12-03T18:35:09.839" v="20380"/>
        <pc:sldMkLst>
          <pc:docMk/>
          <pc:sldMk cId="2829254841" sldId="268"/>
        </pc:sldMkLst>
        <pc:spChg chg="mod">
          <ac:chgData name="Zitah McMillan" userId="794fbaf9-0586-4eee-b7f2-c73af141698c" providerId="ADAL" clId="{2A80DFF6-A262-4DE8-ACFD-C4A530F0B6A1}" dt="2020-12-03T18:25:06.630" v="19676" actId="26606"/>
          <ac:spMkLst>
            <pc:docMk/>
            <pc:sldMk cId="2829254841" sldId="268"/>
            <ac:spMk id="2" creationId="{AB2EF8C8-A5A8-4EEA-8DA6-44386BB8C056}"/>
          </ac:spMkLst>
        </pc:spChg>
        <pc:spChg chg="mod">
          <ac:chgData name="Zitah McMillan" userId="794fbaf9-0586-4eee-b7f2-c73af141698c" providerId="ADAL" clId="{2A80DFF6-A262-4DE8-ACFD-C4A530F0B6A1}" dt="2020-12-03T18:26:53.515" v="19682" actId="20577"/>
          <ac:spMkLst>
            <pc:docMk/>
            <pc:sldMk cId="2829254841" sldId="268"/>
            <ac:spMk id="3" creationId="{3CBC3473-AA70-4555-86B5-4CA82387AFB1}"/>
          </ac:spMkLst>
        </pc:spChg>
        <pc:spChg chg="add">
          <ac:chgData name="Zitah McMillan" userId="794fbaf9-0586-4eee-b7f2-c73af141698c" providerId="ADAL" clId="{2A80DFF6-A262-4DE8-ACFD-C4A530F0B6A1}" dt="2020-12-03T18:25:06.630" v="19676" actId="26606"/>
          <ac:spMkLst>
            <pc:docMk/>
            <pc:sldMk cId="2829254841" sldId="268"/>
            <ac:spMk id="8" creationId="{923E8915-D2AA-4327-A45A-972C3CA9574B}"/>
          </ac:spMkLst>
        </pc:spChg>
        <pc:spChg chg="add">
          <ac:chgData name="Zitah McMillan" userId="794fbaf9-0586-4eee-b7f2-c73af141698c" providerId="ADAL" clId="{2A80DFF6-A262-4DE8-ACFD-C4A530F0B6A1}" dt="2020-12-03T18:25:06.630" v="19676" actId="26606"/>
          <ac:spMkLst>
            <pc:docMk/>
            <pc:sldMk cId="2829254841" sldId="268"/>
            <ac:spMk id="10" creationId="{8302FC3C-9804-4950-B721-5FD704BA6065}"/>
          </ac:spMkLst>
        </pc:spChg>
        <pc:spChg chg="add">
          <ac:chgData name="Zitah McMillan" userId="794fbaf9-0586-4eee-b7f2-c73af141698c" providerId="ADAL" clId="{2A80DFF6-A262-4DE8-ACFD-C4A530F0B6A1}" dt="2020-12-03T18:25:06.630" v="19676" actId="26606"/>
          <ac:spMkLst>
            <pc:docMk/>
            <pc:sldMk cId="2829254841" sldId="268"/>
            <ac:spMk id="16" creationId="{F3798573-F27B-47EB-8EA4-7EE34954C2D6}"/>
          </ac:spMkLst>
        </pc:spChg>
        <pc:picChg chg="add mod">
          <ac:chgData name="Zitah McMillan" userId="794fbaf9-0586-4eee-b7f2-c73af141698c" providerId="ADAL" clId="{2A80DFF6-A262-4DE8-ACFD-C4A530F0B6A1}" dt="2020-12-03T18:35:09.839" v="20380"/>
          <ac:picMkLst>
            <pc:docMk/>
            <pc:sldMk cId="2829254841" sldId="268"/>
            <ac:picMk id="9" creationId="{C06D9C58-5429-40C3-9DA7-A4EFDBFD940D}"/>
          </ac:picMkLst>
        </pc:picChg>
        <pc:picChg chg="add">
          <ac:chgData name="Zitah McMillan" userId="794fbaf9-0586-4eee-b7f2-c73af141698c" providerId="ADAL" clId="{2A80DFF6-A262-4DE8-ACFD-C4A530F0B6A1}" dt="2020-12-03T18:25:06.630" v="19676" actId="26606"/>
          <ac:picMkLst>
            <pc:docMk/>
            <pc:sldMk cId="2829254841" sldId="268"/>
            <ac:picMk id="14" creationId="{3BC6EBB2-9BDC-4075-BA6B-43A9FBF9C86C}"/>
          </ac:picMkLst>
        </pc:picChg>
        <pc:cxnChg chg="add">
          <ac:chgData name="Zitah McMillan" userId="794fbaf9-0586-4eee-b7f2-c73af141698c" providerId="ADAL" clId="{2A80DFF6-A262-4DE8-ACFD-C4A530F0B6A1}" dt="2020-12-03T18:25:06.630" v="19676" actId="26606"/>
          <ac:cxnSpMkLst>
            <pc:docMk/>
            <pc:sldMk cId="2829254841" sldId="268"/>
            <ac:cxnSpMk id="12" creationId="{6B9695BD-ECF6-49CA-8877-8C493193C65D}"/>
          </ac:cxnSpMkLst>
        </pc:cxnChg>
      </pc:sldChg>
    </pc:docChg>
  </pc:docChgLst>
  <pc:docChgLst>
    <pc:chgData name="Guest User" userId="S::urn:spo:anon#d8419909053529e1f4f8a38ebbd32d7ad96fedfedc21f2508b4f48f928f16982::" providerId="AD" clId="Web-{C511866F-DA88-2387-3E82-C399A88539FB}"/>
    <pc:docChg chg="modSld">
      <pc:chgData name="Guest User" userId="S::urn:spo:anon#d8419909053529e1f4f8a38ebbd32d7ad96fedfedc21f2508b4f48f928f16982::" providerId="AD" clId="Web-{C511866F-DA88-2387-3E82-C399A88539FB}" dt="2020-12-03T18:48:06.602" v="4" actId="1076"/>
      <pc:docMkLst>
        <pc:docMk/>
      </pc:docMkLst>
      <pc:sldChg chg="modSp">
        <pc:chgData name="Guest User" userId="S::urn:spo:anon#d8419909053529e1f4f8a38ebbd32d7ad96fedfedc21f2508b4f48f928f16982::" providerId="AD" clId="Web-{C511866F-DA88-2387-3E82-C399A88539FB}" dt="2020-12-03T18:28:49.896" v="2" actId="1076"/>
        <pc:sldMkLst>
          <pc:docMk/>
          <pc:sldMk cId="1577113236" sldId="256"/>
        </pc:sldMkLst>
        <pc:picChg chg="mod">
          <ac:chgData name="Guest User" userId="S::urn:spo:anon#d8419909053529e1f4f8a38ebbd32d7ad96fedfedc21f2508b4f48f928f16982::" providerId="AD" clId="Web-{C511866F-DA88-2387-3E82-C399A88539FB}" dt="2020-12-03T18:28:49.896" v="2" actId="1076"/>
          <ac:picMkLst>
            <pc:docMk/>
            <pc:sldMk cId="1577113236" sldId="256"/>
            <ac:picMk id="5" creationId="{DA82C7FD-8E04-4664-9D48-5D4B86403C65}"/>
          </ac:picMkLst>
        </pc:picChg>
      </pc:sldChg>
      <pc:sldChg chg="addSp">
        <pc:chgData name="Guest User" userId="S::urn:spo:anon#d8419909053529e1f4f8a38ebbd32d7ad96fedfedc21f2508b4f48f928f16982::" providerId="AD" clId="Web-{C511866F-DA88-2387-3E82-C399A88539FB}" dt="2020-12-03T18:42:41.481" v="3"/>
        <pc:sldMkLst>
          <pc:docMk/>
          <pc:sldMk cId="522893160" sldId="260"/>
        </pc:sldMkLst>
        <pc:picChg chg="add">
          <ac:chgData name="Guest User" userId="S::urn:spo:anon#d8419909053529e1f4f8a38ebbd32d7ad96fedfedc21f2508b4f48f928f16982::" providerId="AD" clId="Web-{C511866F-DA88-2387-3E82-C399A88539FB}" dt="2020-12-03T18:42:41.481" v="3"/>
          <ac:picMkLst>
            <pc:docMk/>
            <pc:sldMk cId="522893160" sldId="260"/>
            <ac:picMk id="4" creationId="{D51555CB-C0D2-4316-BDC7-A0B99970A450}"/>
          </ac:picMkLst>
        </pc:picChg>
      </pc:sldChg>
      <pc:sldChg chg="modSp">
        <pc:chgData name="Guest User" userId="S::urn:spo:anon#d8419909053529e1f4f8a38ebbd32d7ad96fedfedc21f2508b4f48f928f16982::" providerId="AD" clId="Web-{C511866F-DA88-2387-3E82-C399A88539FB}" dt="2020-12-03T18:48:06.602" v="4" actId="1076"/>
        <pc:sldMkLst>
          <pc:docMk/>
          <pc:sldMk cId="3975021250" sldId="267"/>
        </pc:sldMkLst>
        <pc:picChg chg="mod">
          <ac:chgData name="Guest User" userId="S::urn:spo:anon#d8419909053529e1f4f8a38ebbd32d7ad96fedfedc21f2508b4f48f928f16982::" providerId="AD" clId="Web-{C511866F-DA88-2387-3E82-C399A88539FB}" dt="2020-12-03T18:48:06.602" v="4" actId="1076"/>
          <ac:picMkLst>
            <pc:docMk/>
            <pc:sldMk cId="3975021250" sldId="267"/>
            <ac:picMk id="5" creationId="{DE5E55F0-6B6D-491F-9893-4A7E72D3F98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8DD11-0A21-43D5-A114-34D3E73B26D1}"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GB"/>
        </a:p>
      </dgm:t>
    </dgm:pt>
    <dgm:pt modelId="{140F1DA9-CB20-4C9F-AD89-4751AA1F69F8}">
      <dgm:prSet phldrT="[Text]"/>
      <dgm:spPr/>
      <dgm:t>
        <a:bodyPr/>
        <a:lstStyle/>
        <a:p>
          <a:r>
            <a:rPr lang="en-GB"/>
            <a:t>Describe</a:t>
          </a:r>
        </a:p>
      </dgm:t>
    </dgm:pt>
    <dgm:pt modelId="{4114F88A-3B18-482F-B779-D33ADDE27395}" type="parTrans" cxnId="{B7387BF4-DC5F-40DA-9440-923067D19E39}">
      <dgm:prSet/>
      <dgm:spPr/>
      <dgm:t>
        <a:bodyPr/>
        <a:lstStyle/>
        <a:p>
          <a:endParaRPr lang="en-GB"/>
        </a:p>
      </dgm:t>
    </dgm:pt>
    <dgm:pt modelId="{B4DA39F8-87D8-4C49-A376-B35F0948635C}" type="sibTrans" cxnId="{B7387BF4-DC5F-40DA-9440-923067D19E39}">
      <dgm:prSet/>
      <dgm:spPr/>
      <dgm:t>
        <a:bodyPr/>
        <a:lstStyle/>
        <a:p>
          <a:endParaRPr lang="en-GB"/>
        </a:p>
      </dgm:t>
    </dgm:pt>
    <dgm:pt modelId="{47F4BAB3-F63F-42A6-850E-6C97E584661A}">
      <dgm:prSet phldrT="[Text]"/>
      <dgm:spPr/>
      <dgm:t>
        <a:bodyPr/>
        <a:lstStyle/>
        <a:p>
          <a:r>
            <a:rPr lang="en-GB"/>
            <a:t>Diagnose</a:t>
          </a:r>
        </a:p>
      </dgm:t>
    </dgm:pt>
    <dgm:pt modelId="{917E748F-90A3-4CA5-A73C-809036F09CDB}" type="parTrans" cxnId="{43CEEF77-F669-4354-879C-50312D66A9B2}">
      <dgm:prSet/>
      <dgm:spPr/>
      <dgm:t>
        <a:bodyPr/>
        <a:lstStyle/>
        <a:p>
          <a:endParaRPr lang="en-GB"/>
        </a:p>
      </dgm:t>
    </dgm:pt>
    <dgm:pt modelId="{1A40D45F-4237-4835-A237-B6E0AE65F098}" type="sibTrans" cxnId="{43CEEF77-F669-4354-879C-50312D66A9B2}">
      <dgm:prSet/>
      <dgm:spPr/>
      <dgm:t>
        <a:bodyPr/>
        <a:lstStyle/>
        <a:p>
          <a:endParaRPr lang="en-GB"/>
        </a:p>
      </dgm:t>
    </dgm:pt>
    <dgm:pt modelId="{0EAA60B0-C9CE-4240-8D8B-48A5C16FFBD2}">
      <dgm:prSet phldrT="[Text]"/>
      <dgm:spPr/>
      <dgm:t>
        <a:bodyPr/>
        <a:lstStyle/>
        <a:p>
          <a:pPr algn="ctr"/>
          <a:endParaRPr lang="en-GB"/>
        </a:p>
        <a:p>
          <a:pPr algn="ctr"/>
          <a:r>
            <a:rPr lang="en-GB"/>
            <a:t>Why did it happen?</a:t>
          </a:r>
        </a:p>
        <a:p>
          <a:pPr algn="ctr"/>
          <a:r>
            <a:rPr lang="en-GB"/>
            <a:t>How did it happen?</a:t>
          </a:r>
        </a:p>
        <a:p>
          <a:pPr algn="ctr"/>
          <a:r>
            <a:rPr lang="en-GB"/>
            <a:t>What was the outcome?</a:t>
          </a:r>
        </a:p>
      </dgm:t>
    </dgm:pt>
    <dgm:pt modelId="{1DDD778A-4712-477F-A79C-3D71E687C1B2}" type="parTrans" cxnId="{74751715-3060-4887-871F-676DBA8A64F8}">
      <dgm:prSet/>
      <dgm:spPr/>
      <dgm:t>
        <a:bodyPr/>
        <a:lstStyle/>
        <a:p>
          <a:endParaRPr lang="en-GB"/>
        </a:p>
      </dgm:t>
    </dgm:pt>
    <dgm:pt modelId="{9AAFB8B5-6325-4738-8903-8DED2CE7C11C}" type="sibTrans" cxnId="{74751715-3060-4887-871F-676DBA8A64F8}">
      <dgm:prSet/>
      <dgm:spPr/>
      <dgm:t>
        <a:bodyPr/>
        <a:lstStyle/>
        <a:p>
          <a:endParaRPr lang="en-GB"/>
        </a:p>
      </dgm:t>
    </dgm:pt>
    <dgm:pt modelId="{449FC2A0-3A77-408F-8497-3818FBFAD226}">
      <dgm:prSet phldrT="[Text]"/>
      <dgm:spPr/>
      <dgm:t>
        <a:bodyPr/>
        <a:lstStyle/>
        <a:p>
          <a:r>
            <a:rPr lang="en-GB"/>
            <a:t>Predict</a:t>
          </a:r>
        </a:p>
      </dgm:t>
    </dgm:pt>
    <dgm:pt modelId="{1C798C1E-A5FF-4272-AA1C-74113222FD40}" type="parTrans" cxnId="{D4ED6BEF-C932-4709-9694-CA08623C8464}">
      <dgm:prSet/>
      <dgm:spPr/>
      <dgm:t>
        <a:bodyPr/>
        <a:lstStyle/>
        <a:p>
          <a:endParaRPr lang="en-GB"/>
        </a:p>
      </dgm:t>
    </dgm:pt>
    <dgm:pt modelId="{6C71E402-9CEC-4D44-B60E-D488BA5D1C22}" type="sibTrans" cxnId="{D4ED6BEF-C932-4709-9694-CA08623C8464}">
      <dgm:prSet/>
      <dgm:spPr/>
      <dgm:t>
        <a:bodyPr/>
        <a:lstStyle/>
        <a:p>
          <a:endParaRPr lang="en-GB"/>
        </a:p>
      </dgm:t>
    </dgm:pt>
    <dgm:pt modelId="{1CCBFAFF-2DA9-4F2A-9BA1-C6E8854BF3B0}">
      <dgm:prSet phldrT="[Text]"/>
      <dgm:spPr/>
      <dgm:t>
        <a:bodyPr/>
        <a:lstStyle/>
        <a:p>
          <a:pPr algn="ctr"/>
          <a:endParaRPr lang="en-GB"/>
        </a:p>
        <a:p>
          <a:pPr algn="ctr"/>
          <a:r>
            <a:rPr lang="en-GB"/>
            <a:t>What will happen next?</a:t>
          </a:r>
        </a:p>
        <a:p>
          <a:pPr algn="ctr"/>
          <a:r>
            <a:rPr lang="en-GB"/>
            <a:t>How will it happen?</a:t>
          </a:r>
        </a:p>
        <a:p>
          <a:pPr algn="ctr"/>
          <a:r>
            <a:rPr lang="en-GB"/>
            <a:t>How can we change/influence what happens next?</a:t>
          </a:r>
        </a:p>
      </dgm:t>
    </dgm:pt>
    <dgm:pt modelId="{F5B0553D-FE32-4950-90BF-2AF0FE716186}" type="parTrans" cxnId="{06E1D857-409D-4970-8E26-6C7A2BE265DA}">
      <dgm:prSet/>
      <dgm:spPr/>
      <dgm:t>
        <a:bodyPr/>
        <a:lstStyle/>
        <a:p>
          <a:endParaRPr lang="en-GB"/>
        </a:p>
      </dgm:t>
    </dgm:pt>
    <dgm:pt modelId="{C6101C48-3B3B-465A-BA77-B4CF41A3F238}" type="sibTrans" cxnId="{06E1D857-409D-4970-8E26-6C7A2BE265DA}">
      <dgm:prSet/>
      <dgm:spPr/>
      <dgm:t>
        <a:bodyPr/>
        <a:lstStyle/>
        <a:p>
          <a:endParaRPr lang="en-GB"/>
        </a:p>
      </dgm:t>
    </dgm:pt>
    <dgm:pt modelId="{A118FCD4-F1AC-48E2-8EEA-6006820C3545}">
      <dgm:prSet/>
      <dgm:spPr/>
      <dgm:t>
        <a:bodyPr/>
        <a:lstStyle/>
        <a:p>
          <a:pPr algn="ctr"/>
          <a:endParaRPr lang="en-GB"/>
        </a:p>
        <a:p>
          <a:pPr algn="ctr"/>
          <a:r>
            <a:rPr lang="en-GB"/>
            <a:t>Historic data</a:t>
          </a:r>
        </a:p>
        <a:p>
          <a:pPr algn="ctr"/>
          <a:r>
            <a:rPr lang="en-GB"/>
            <a:t>What happened</a:t>
          </a:r>
        </a:p>
        <a:p>
          <a:pPr algn="ctr"/>
          <a:r>
            <a:rPr lang="en-GB"/>
            <a:t>When?</a:t>
          </a:r>
        </a:p>
        <a:p>
          <a:pPr algn="ctr"/>
          <a:r>
            <a:rPr lang="en-GB"/>
            <a:t>Where?</a:t>
          </a:r>
        </a:p>
      </dgm:t>
    </dgm:pt>
    <dgm:pt modelId="{A33385C2-0907-44A8-8684-35F8193D02F3}" type="parTrans" cxnId="{B1700956-9B2F-4B34-9C55-6A3BA282DE4D}">
      <dgm:prSet/>
      <dgm:spPr/>
      <dgm:t>
        <a:bodyPr/>
        <a:lstStyle/>
        <a:p>
          <a:endParaRPr lang="en-GB"/>
        </a:p>
      </dgm:t>
    </dgm:pt>
    <dgm:pt modelId="{45A09AA4-81FB-463C-A401-73124968A7C3}" type="sibTrans" cxnId="{B1700956-9B2F-4B34-9C55-6A3BA282DE4D}">
      <dgm:prSet/>
      <dgm:spPr/>
      <dgm:t>
        <a:bodyPr/>
        <a:lstStyle/>
        <a:p>
          <a:endParaRPr lang="en-GB"/>
        </a:p>
      </dgm:t>
    </dgm:pt>
    <dgm:pt modelId="{D31D4D98-DEE6-48A4-B084-0E072DD71BD1}" type="pres">
      <dgm:prSet presAssocID="{F178DD11-0A21-43D5-A114-34D3E73B26D1}" presName="Name0" presStyleCnt="0">
        <dgm:presLayoutVars>
          <dgm:chMax val="7"/>
          <dgm:chPref val="5"/>
          <dgm:dir/>
          <dgm:animOne val="branch"/>
          <dgm:animLvl val="lvl"/>
        </dgm:presLayoutVars>
      </dgm:prSet>
      <dgm:spPr/>
    </dgm:pt>
    <dgm:pt modelId="{BA8AB216-838A-446D-BA94-BA29337909DB}" type="pres">
      <dgm:prSet presAssocID="{449FC2A0-3A77-408F-8497-3818FBFAD226}" presName="ChildAccent3" presStyleCnt="0"/>
      <dgm:spPr/>
    </dgm:pt>
    <dgm:pt modelId="{A1736738-6235-4473-8970-35564C1C453E}" type="pres">
      <dgm:prSet presAssocID="{449FC2A0-3A77-408F-8497-3818FBFAD226}" presName="ChildAccent" presStyleLbl="alignImgPlace1" presStyleIdx="0" presStyleCnt="3" custScaleX="195900" custScaleY="101097" custLinFactX="5327" custLinFactNeighborX="100000"/>
      <dgm:spPr/>
    </dgm:pt>
    <dgm:pt modelId="{979EF3F8-7DB2-4961-979B-2E29F23DA1B5}" type="pres">
      <dgm:prSet presAssocID="{449FC2A0-3A77-408F-8497-3818FBFAD226}" presName="Child3" presStyleLbl="revTx" presStyleIdx="0" presStyleCnt="0">
        <dgm:presLayoutVars>
          <dgm:chMax val="0"/>
          <dgm:chPref val="0"/>
          <dgm:bulletEnabled val="1"/>
        </dgm:presLayoutVars>
      </dgm:prSet>
      <dgm:spPr/>
    </dgm:pt>
    <dgm:pt modelId="{F6730228-F600-4364-8863-6547879F812C}" type="pres">
      <dgm:prSet presAssocID="{449FC2A0-3A77-408F-8497-3818FBFAD226}" presName="Parent3" presStyleLbl="node1" presStyleIdx="0" presStyleCnt="3" custScaleX="96567" custLinFactX="6590" custLinFactNeighborX="100000">
        <dgm:presLayoutVars>
          <dgm:chMax val="2"/>
          <dgm:chPref val="1"/>
          <dgm:bulletEnabled val="1"/>
        </dgm:presLayoutVars>
      </dgm:prSet>
      <dgm:spPr/>
    </dgm:pt>
    <dgm:pt modelId="{42488AFF-69AD-4CE8-89B5-235894FBB4BC}" type="pres">
      <dgm:prSet presAssocID="{47F4BAB3-F63F-42A6-850E-6C97E584661A}" presName="ChildAccent2" presStyleCnt="0"/>
      <dgm:spPr/>
    </dgm:pt>
    <dgm:pt modelId="{1C9F6BC3-74D0-4B4E-8256-DA770D00ED4D}" type="pres">
      <dgm:prSet presAssocID="{47F4BAB3-F63F-42A6-850E-6C97E584661A}" presName="ChildAccent" presStyleLbl="alignImgPlace1" presStyleIdx="1" presStyleCnt="3" custScaleX="207712"/>
      <dgm:spPr/>
    </dgm:pt>
    <dgm:pt modelId="{4AAF4734-541A-4BB9-9BC5-A231CB3D0179}" type="pres">
      <dgm:prSet presAssocID="{47F4BAB3-F63F-42A6-850E-6C97E584661A}" presName="Child2" presStyleLbl="revTx" presStyleIdx="0" presStyleCnt="0">
        <dgm:presLayoutVars>
          <dgm:chMax val="0"/>
          <dgm:chPref val="0"/>
          <dgm:bulletEnabled val="1"/>
        </dgm:presLayoutVars>
      </dgm:prSet>
      <dgm:spPr/>
    </dgm:pt>
    <dgm:pt modelId="{8D0581F0-CDE2-41C3-B1B4-2259AD80741C}" type="pres">
      <dgm:prSet presAssocID="{47F4BAB3-F63F-42A6-850E-6C97E584661A}" presName="Parent2" presStyleLbl="node1" presStyleIdx="1" presStyleCnt="3">
        <dgm:presLayoutVars>
          <dgm:chMax val="2"/>
          <dgm:chPref val="1"/>
          <dgm:bulletEnabled val="1"/>
        </dgm:presLayoutVars>
      </dgm:prSet>
      <dgm:spPr/>
    </dgm:pt>
    <dgm:pt modelId="{56662D67-9175-4FD5-A81B-C1BAB2572B2F}" type="pres">
      <dgm:prSet presAssocID="{140F1DA9-CB20-4C9F-AD89-4751AA1F69F8}" presName="ChildAccent1" presStyleCnt="0"/>
      <dgm:spPr/>
    </dgm:pt>
    <dgm:pt modelId="{F5C59564-81CF-4C4F-A418-4206B86FEC50}" type="pres">
      <dgm:prSet presAssocID="{140F1DA9-CB20-4C9F-AD89-4751AA1F69F8}" presName="ChildAccent" presStyleLbl="alignImgPlace1" presStyleIdx="2" presStyleCnt="3" custScaleX="206501" custLinFactX="-8294" custLinFactNeighborX="-100000"/>
      <dgm:spPr/>
    </dgm:pt>
    <dgm:pt modelId="{10820CE1-889E-49BF-8519-3AF0A231C1B3}" type="pres">
      <dgm:prSet presAssocID="{140F1DA9-CB20-4C9F-AD89-4751AA1F69F8}" presName="Child1" presStyleLbl="revTx" presStyleIdx="0" presStyleCnt="0">
        <dgm:presLayoutVars>
          <dgm:chMax val="0"/>
          <dgm:chPref val="0"/>
          <dgm:bulletEnabled val="1"/>
        </dgm:presLayoutVars>
      </dgm:prSet>
      <dgm:spPr/>
    </dgm:pt>
    <dgm:pt modelId="{6FF4EBF2-F278-46BA-BB61-FC8AE5545E39}" type="pres">
      <dgm:prSet presAssocID="{140F1DA9-CB20-4C9F-AD89-4751AA1F69F8}" presName="Parent1" presStyleLbl="node1" presStyleIdx="2" presStyleCnt="3" custLinFactNeighborX="-80089" custLinFactNeighborY="5369">
        <dgm:presLayoutVars>
          <dgm:chMax val="2"/>
          <dgm:chPref val="1"/>
          <dgm:bulletEnabled val="1"/>
        </dgm:presLayoutVars>
      </dgm:prSet>
      <dgm:spPr/>
    </dgm:pt>
  </dgm:ptLst>
  <dgm:cxnLst>
    <dgm:cxn modelId="{B097EF09-9529-4FDF-BAA7-10FB6DDC6D7E}" type="presOf" srcId="{140F1DA9-CB20-4C9F-AD89-4751AA1F69F8}" destId="{6FF4EBF2-F278-46BA-BB61-FC8AE5545E39}" srcOrd="0" destOrd="0" presId="urn:microsoft.com/office/officeart/2011/layout/InterconnectedBlockProcess"/>
    <dgm:cxn modelId="{74751715-3060-4887-871F-676DBA8A64F8}" srcId="{47F4BAB3-F63F-42A6-850E-6C97E584661A}" destId="{0EAA60B0-C9CE-4240-8D8B-48A5C16FFBD2}" srcOrd="0" destOrd="0" parTransId="{1DDD778A-4712-477F-A79C-3D71E687C1B2}" sibTransId="{9AAFB8B5-6325-4738-8903-8DED2CE7C11C}"/>
    <dgm:cxn modelId="{8FD63C60-4A5F-4955-8D4B-DB8B2CA16362}" type="presOf" srcId="{A118FCD4-F1AC-48E2-8EEA-6006820C3545}" destId="{10820CE1-889E-49BF-8519-3AF0A231C1B3}" srcOrd="1" destOrd="0" presId="urn:microsoft.com/office/officeart/2011/layout/InterconnectedBlockProcess"/>
    <dgm:cxn modelId="{8F745454-9D9F-4C26-9CFE-18B6C8271EA1}" type="presOf" srcId="{A118FCD4-F1AC-48E2-8EEA-6006820C3545}" destId="{F5C59564-81CF-4C4F-A418-4206B86FEC50}" srcOrd="0" destOrd="0" presId="urn:microsoft.com/office/officeart/2011/layout/InterconnectedBlockProcess"/>
    <dgm:cxn modelId="{B1700956-9B2F-4B34-9C55-6A3BA282DE4D}" srcId="{140F1DA9-CB20-4C9F-AD89-4751AA1F69F8}" destId="{A118FCD4-F1AC-48E2-8EEA-6006820C3545}" srcOrd="0" destOrd="0" parTransId="{A33385C2-0907-44A8-8684-35F8193D02F3}" sibTransId="{45A09AA4-81FB-463C-A401-73124968A7C3}"/>
    <dgm:cxn modelId="{06E1D857-409D-4970-8E26-6C7A2BE265DA}" srcId="{449FC2A0-3A77-408F-8497-3818FBFAD226}" destId="{1CCBFAFF-2DA9-4F2A-9BA1-C6E8854BF3B0}" srcOrd="0" destOrd="0" parTransId="{F5B0553D-FE32-4950-90BF-2AF0FE716186}" sibTransId="{C6101C48-3B3B-465A-BA77-B4CF41A3F238}"/>
    <dgm:cxn modelId="{43CEEF77-F669-4354-879C-50312D66A9B2}" srcId="{F178DD11-0A21-43D5-A114-34D3E73B26D1}" destId="{47F4BAB3-F63F-42A6-850E-6C97E584661A}" srcOrd="1" destOrd="0" parTransId="{917E748F-90A3-4CA5-A73C-809036F09CDB}" sibTransId="{1A40D45F-4237-4835-A237-B6E0AE65F098}"/>
    <dgm:cxn modelId="{3BD33E86-5A2F-45D7-8992-8853F1ABBB8A}" type="presOf" srcId="{47F4BAB3-F63F-42A6-850E-6C97E584661A}" destId="{8D0581F0-CDE2-41C3-B1B4-2259AD80741C}" srcOrd="0" destOrd="0" presId="urn:microsoft.com/office/officeart/2011/layout/InterconnectedBlockProcess"/>
    <dgm:cxn modelId="{C765A486-D427-425D-8EE4-80C54796AB3C}" type="presOf" srcId="{0EAA60B0-C9CE-4240-8D8B-48A5C16FFBD2}" destId="{4AAF4734-541A-4BB9-9BC5-A231CB3D0179}" srcOrd="1" destOrd="0" presId="urn:microsoft.com/office/officeart/2011/layout/InterconnectedBlockProcess"/>
    <dgm:cxn modelId="{8EEDAF99-D30F-41BE-837D-D0EA431C72DB}" type="presOf" srcId="{449FC2A0-3A77-408F-8497-3818FBFAD226}" destId="{F6730228-F600-4364-8863-6547879F812C}" srcOrd="0" destOrd="0" presId="urn:microsoft.com/office/officeart/2011/layout/InterconnectedBlockProcess"/>
    <dgm:cxn modelId="{B554A1AD-917A-4B87-AC4D-F5E1A192DEB7}" type="presOf" srcId="{F178DD11-0A21-43D5-A114-34D3E73B26D1}" destId="{D31D4D98-DEE6-48A4-B084-0E072DD71BD1}" srcOrd="0" destOrd="0" presId="urn:microsoft.com/office/officeart/2011/layout/InterconnectedBlockProcess"/>
    <dgm:cxn modelId="{87D18EB3-8842-4466-81BD-DDE09B30C528}" type="presOf" srcId="{0EAA60B0-C9CE-4240-8D8B-48A5C16FFBD2}" destId="{1C9F6BC3-74D0-4B4E-8256-DA770D00ED4D}" srcOrd="0" destOrd="0" presId="urn:microsoft.com/office/officeart/2011/layout/InterconnectedBlockProcess"/>
    <dgm:cxn modelId="{7650FCDD-26BD-4F04-9476-38D19EE471A8}" type="presOf" srcId="{1CCBFAFF-2DA9-4F2A-9BA1-C6E8854BF3B0}" destId="{979EF3F8-7DB2-4961-979B-2E29F23DA1B5}" srcOrd="1" destOrd="0" presId="urn:microsoft.com/office/officeart/2011/layout/InterconnectedBlockProcess"/>
    <dgm:cxn modelId="{D4ED6BEF-C932-4709-9694-CA08623C8464}" srcId="{F178DD11-0A21-43D5-A114-34D3E73B26D1}" destId="{449FC2A0-3A77-408F-8497-3818FBFAD226}" srcOrd="2" destOrd="0" parTransId="{1C798C1E-A5FF-4272-AA1C-74113222FD40}" sibTransId="{6C71E402-9CEC-4D44-B60E-D488BA5D1C22}"/>
    <dgm:cxn modelId="{B7387BF4-DC5F-40DA-9440-923067D19E39}" srcId="{F178DD11-0A21-43D5-A114-34D3E73B26D1}" destId="{140F1DA9-CB20-4C9F-AD89-4751AA1F69F8}" srcOrd="0" destOrd="0" parTransId="{4114F88A-3B18-482F-B779-D33ADDE27395}" sibTransId="{B4DA39F8-87D8-4C49-A376-B35F0948635C}"/>
    <dgm:cxn modelId="{D298DCF8-B3DA-42A0-A036-63D26560D7D1}" type="presOf" srcId="{1CCBFAFF-2DA9-4F2A-9BA1-C6E8854BF3B0}" destId="{A1736738-6235-4473-8970-35564C1C453E}" srcOrd="0" destOrd="0" presId="urn:microsoft.com/office/officeart/2011/layout/InterconnectedBlockProcess"/>
    <dgm:cxn modelId="{91E08929-42CB-4F49-85B8-AA94604EACA9}" type="presParOf" srcId="{D31D4D98-DEE6-48A4-B084-0E072DD71BD1}" destId="{BA8AB216-838A-446D-BA94-BA29337909DB}" srcOrd="0" destOrd="0" presId="urn:microsoft.com/office/officeart/2011/layout/InterconnectedBlockProcess"/>
    <dgm:cxn modelId="{E32AA17B-5988-47F9-807C-ED6E71DB4170}" type="presParOf" srcId="{BA8AB216-838A-446D-BA94-BA29337909DB}" destId="{A1736738-6235-4473-8970-35564C1C453E}" srcOrd="0" destOrd="0" presId="urn:microsoft.com/office/officeart/2011/layout/InterconnectedBlockProcess"/>
    <dgm:cxn modelId="{CFF73D50-214F-4814-B8DF-42EE2BEECF77}" type="presParOf" srcId="{D31D4D98-DEE6-48A4-B084-0E072DD71BD1}" destId="{979EF3F8-7DB2-4961-979B-2E29F23DA1B5}" srcOrd="1" destOrd="0" presId="urn:microsoft.com/office/officeart/2011/layout/InterconnectedBlockProcess"/>
    <dgm:cxn modelId="{02E55807-58CE-45FC-A36F-F071EBDCD1F7}" type="presParOf" srcId="{D31D4D98-DEE6-48A4-B084-0E072DD71BD1}" destId="{F6730228-F600-4364-8863-6547879F812C}" srcOrd="2" destOrd="0" presId="urn:microsoft.com/office/officeart/2011/layout/InterconnectedBlockProcess"/>
    <dgm:cxn modelId="{45000E0C-29A9-4724-9BA7-8E5EFE2878C6}" type="presParOf" srcId="{D31D4D98-DEE6-48A4-B084-0E072DD71BD1}" destId="{42488AFF-69AD-4CE8-89B5-235894FBB4BC}" srcOrd="3" destOrd="0" presId="urn:microsoft.com/office/officeart/2011/layout/InterconnectedBlockProcess"/>
    <dgm:cxn modelId="{F0B22B33-FCCC-4DDD-9732-0E96A7ADF555}" type="presParOf" srcId="{42488AFF-69AD-4CE8-89B5-235894FBB4BC}" destId="{1C9F6BC3-74D0-4B4E-8256-DA770D00ED4D}" srcOrd="0" destOrd="0" presId="urn:microsoft.com/office/officeart/2011/layout/InterconnectedBlockProcess"/>
    <dgm:cxn modelId="{C316DFA1-76EB-4A73-A288-D328E42C25FC}" type="presParOf" srcId="{D31D4D98-DEE6-48A4-B084-0E072DD71BD1}" destId="{4AAF4734-541A-4BB9-9BC5-A231CB3D0179}" srcOrd="4" destOrd="0" presId="urn:microsoft.com/office/officeart/2011/layout/InterconnectedBlockProcess"/>
    <dgm:cxn modelId="{A12B3C82-526C-4F87-8036-9B43EA4DCEEF}" type="presParOf" srcId="{D31D4D98-DEE6-48A4-B084-0E072DD71BD1}" destId="{8D0581F0-CDE2-41C3-B1B4-2259AD80741C}" srcOrd="5" destOrd="0" presId="urn:microsoft.com/office/officeart/2011/layout/InterconnectedBlockProcess"/>
    <dgm:cxn modelId="{D036E76A-A407-49CB-AEE1-D5C1EEDD0158}" type="presParOf" srcId="{D31D4D98-DEE6-48A4-B084-0E072DD71BD1}" destId="{56662D67-9175-4FD5-A81B-C1BAB2572B2F}" srcOrd="6" destOrd="0" presId="urn:microsoft.com/office/officeart/2011/layout/InterconnectedBlockProcess"/>
    <dgm:cxn modelId="{2CC990A8-16F2-40E6-B801-C8800F0B6673}" type="presParOf" srcId="{56662D67-9175-4FD5-A81B-C1BAB2572B2F}" destId="{F5C59564-81CF-4C4F-A418-4206B86FEC50}" srcOrd="0" destOrd="0" presId="urn:microsoft.com/office/officeart/2011/layout/InterconnectedBlockProcess"/>
    <dgm:cxn modelId="{7C114013-C998-4181-8576-402DDE1CB93F}" type="presParOf" srcId="{D31D4D98-DEE6-48A4-B084-0E072DD71BD1}" destId="{10820CE1-889E-49BF-8519-3AF0A231C1B3}" srcOrd="7" destOrd="0" presId="urn:microsoft.com/office/officeart/2011/layout/InterconnectedBlockProcess"/>
    <dgm:cxn modelId="{2F85C7FD-273B-4A44-8ABE-12AE33945B4C}" type="presParOf" srcId="{D31D4D98-DEE6-48A4-B084-0E072DD71BD1}" destId="{6FF4EBF2-F278-46BA-BB61-FC8AE5545E39}"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8DD11-0A21-43D5-A114-34D3E73B26D1}" type="doc">
      <dgm:prSet loTypeId="urn:microsoft.com/office/officeart/2011/layout/InterconnectedBlockProcess" loCatId="process" qsTypeId="urn:microsoft.com/office/officeart/2005/8/quickstyle/simple1" qsCatId="simple" csTypeId="urn:microsoft.com/office/officeart/2005/8/colors/accent1_3" csCatId="accent1" phldr="1"/>
      <dgm:spPr/>
      <dgm:t>
        <a:bodyPr/>
        <a:lstStyle/>
        <a:p>
          <a:endParaRPr lang="en-GB"/>
        </a:p>
      </dgm:t>
    </dgm:pt>
    <dgm:pt modelId="{140F1DA9-CB20-4C9F-AD89-4751AA1F69F8}">
      <dgm:prSet phldrT="[Text]"/>
      <dgm:spPr/>
      <dgm:t>
        <a:bodyPr/>
        <a:lstStyle/>
        <a:p>
          <a:r>
            <a:rPr lang="en-GB"/>
            <a:t>Describe</a:t>
          </a:r>
        </a:p>
      </dgm:t>
    </dgm:pt>
    <dgm:pt modelId="{4114F88A-3B18-482F-B779-D33ADDE27395}" type="parTrans" cxnId="{B7387BF4-DC5F-40DA-9440-923067D19E39}">
      <dgm:prSet/>
      <dgm:spPr/>
      <dgm:t>
        <a:bodyPr/>
        <a:lstStyle/>
        <a:p>
          <a:endParaRPr lang="en-GB"/>
        </a:p>
      </dgm:t>
    </dgm:pt>
    <dgm:pt modelId="{B4DA39F8-87D8-4C49-A376-B35F0948635C}" type="sibTrans" cxnId="{B7387BF4-DC5F-40DA-9440-923067D19E39}">
      <dgm:prSet/>
      <dgm:spPr/>
      <dgm:t>
        <a:bodyPr/>
        <a:lstStyle/>
        <a:p>
          <a:endParaRPr lang="en-GB"/>
        </a:p>
      </dgm:t>
    </dgm:pt>
    <dgm:pt modelId="{47F4BAB3-F63F-42A6-850E-6C97E584661A}">
      <dgm:prSet phldrT="[Text]"/>
      <dgm:spPr/>
      <dgm:t>
        <a:bodyPr/>
        <a:lstStyle/>
        <a:p>
          <a:r>
            <a:rPr lang="en-GB"/>
            <a:t>Diagnose</a:t>
          </a:r>
        </a:p>
      </dgm:t>
    </dgm:pt>
    <dgm:pt modelId="{917E748F-90A3-4CA5-A73C-809036F09CDB}" type="parTrans" cxnId="{43CEEF77-F669-4354-879C-50312D66A9B2}">
      <dgm:prSet/>
      <dgm:spPr/>
      <dgm:t>
        <a:bodyPr/>
        <a:lstStyle/>
        <a:p>
          <a:endParaRPr lang="en-GB"/>
        </a:p>
      </dgm:t>
    </dgm:pt>
    <dgm:pt modelId="{1A40D45F-4237-4835-A237-B6E0AE65F098}" type="sibTrans" cxnId="{43CEEF77-F669-4354-879C-50312D66A9B2}">
      <dgm:prSet/>
      <dgm:spPr/>
      <dgm:t>
        <a:bodyPr/>
        <a:lstStyle/>
        <a:p>
          <a:endParaRPr lang="en-GB"/>
        </a:p>
      </dgm:t>
    </dgm:pt>
    <dgm:pt modelId="{0EAA60B0-C9CE-4240-8D8B-48A5C16FFBD2}">
      <dgm:prSet phldrT="[Text]"/>
      <dgm:spPr/>
      <dgm:t>
        <a:bodyPr/>
        <a:lstStyle/>
        <a:p>
          <a:pPr algn="ctr"/>
          <a:endParaRPr lang="en-GB"/>
        </a:p>
        <a:p>
          <a:pPr algn="ctr"/>
          <a:r>
            <a:rPr lang="en-GB"/>
            <a:t>Why did it happen?</a:t>
          </a:r>
        </a:p>
        <a:p>
          <a:pPr algn="ctr"/>
          <a:r>
            <a:rPr lang="en-GB"/>
            <a:t>How did it happen?</a:t>
          </a:r>
        </a:p>
        <a:p>
          <a:pPr algn="ctr"/>
          <a:r>
            <a:rPr lang="en-GB"/>
            <a:t>What was the outcome?</a:t>
          </a:r>
        </a:p>
      </dgm:t>
    </dgm:pt>
    <dgm:pt modelId="{1DDD778A-4712-477F-A79C-3D71E687C1B2}" type="parTrans" cxnId="{74751715-3060-4887-871F-676DBA8A64F8}">
      <dgm:prSet/>
      <dgm:spPr/>
      <dgm:t>
        <a:bodyPr/>
        <a:lstStyle/>
        <a:p>
          <a:endParaRPr lang="en-GB"/>
        </a:p>
      </dgm:t>
    </dgm:pt>
    <dgm:pt modelId="{9AAFB8B5-6325-4738-8903-8DED2CE7C11C}" type="sibTrans" cxnId="{74751715-3060-4887-871F-676DBA8A64F8}">
      <dgm:prSet/>
      <dgm:spPr/>
      <dgm:t>
        <a:bodyPr/>
        <a:lstStyle/>
        <a:p>
          <a:endParaRPr lang="en-GB"/>
        </a:p>
      </dgm:t>
    </dgm:pt>
    <dgm:pt modelId="{449FC2A0-3A77-408F-8497-3818FBFAD226}">
      <dgm:prSet phldrT="[Text]"/>
      <dgm:spPr/>
      <dgm:t>
        <a:bodyPr/>
        <a:lstStyle/>
        <a:p>
          <a:r>
            <a:rPr lang="en-GB"/>
            <a:t>Predict</a:t>
          </a:r>
        </a:p>
      </dgm:t>
    </dgm:pt>
    <dgm:pt modelId="{1C798C1E-A5FF-4272-AA1C-74113222FD40}" type="parTrans" cxnId="{D4ED6BEF-C932-4709-9694-CA08623C8464}">
      <dgm:prSet/>
      <dgm:spPr/>
      <dgm:t>
        <a:bodyPr/>
        <a:lstStyle/>
        <a:p>
          <a:endParaRPr lang="en-GB"/>
        </a:p>
      </dgm:t>
    </dgm:pt>
    <dgm:pt modelId="{6C71E402-9CEC-4D44-B60E-D488BA5D1C22}" type="sibTrans" cxnId="{D4ED6BEF-C932-4709-9694-CA08623C8464}">
      <dgm:prSet/>
      <dgm:spPr/>
      <dgm:t>
        <a:bodyPr/>
        <a:lstStyle/>
        <a:p>
          <a:endParaRPr lang="en-GB"/>
        </a:p>
      </dgm:t>
    </dgm:pt>
    <dgm:pt modelId="{1CCBFAFF-2DA9-4F2A-9BA1-C6E8854BF3B0}">
      <dgm:prSet phldrT="[Text]"/>
      <dgm:spPr/>
      <dgm:t>
        <a:bodyPr/>
        <a:lstStyle/>
        <a:p>
          <a:pPr algn="ctr"/>
          <a:endParaRPr lang="en-GB"/>
        </a:p>
        <a:p>
          <a:pPr algn="ctr"/>
          <a:r>
            <a:rPr lang="en-GB"/>
            <a:t>What will happen next?</a:t>
          </a:r>
        </a:p>
        <a:p>
          <a:pPr algn="ctr"/>
          <a:r>
            <a:rPr lang="en-GB"/>
            <a:t>How will it happen?</a:t>
          </a:r>
        </a:p>
        <a:p>
          <a:pPr algn="ctr"/>
          <a:r>
            <a:rPr lang="en-GB"/>
            <a:t>How can we change/influence what happens next?</a:t>
          </a:r>
        </a:p>
      </dgm:t>
    </dgm:pt>
    <dgm:pt modelId="{F5B0553D-FE32-4950-90BF-2AF0FE716186}" type="parTrans" cxnId="{06E1D857-409D-4970-8E26-6C7A2BE265DA}">
      <dgm:prSet/>
      <dgm:spPr/>
      <dgm:t>
        <a:bodyPr/>
        <a:lstStyle/>
        <a:p>
          <a:endParaRPr lang="en-GB"/>
        </a:p>
      </dgm:t>
    </dgm:pt>
    <dgm:pt modelId="{C6101C48-3B3B-465A-BA77-B4CF41A3F238}" type="sibTrans" cxnId="{06E1D857-409D-4970-8E26-6C7A2BE265DA}">
      <dgm:prSet/>
      <dgm:spPr/>
      <dgm:t>
        <a:bodyPr/>
        <a:lstStyle/>
        <a:p>
          <a:endParaRPr lang="en-GB"/>
        </a:p>
      </dgm:t>
    </dgm:pt>
    <dgm:pt modelId="{A118FCD4-F1AC-48E2-8EEA-6006820C3545}">
      <dgm:prSet/>
      <dgm:spPr/>
      <dgm:t>
        <a:bodyPr/>
        <a:lstStyle/>
        <a:p>
          <a:pPr algn="ctr"/>
          <a:endParaRPr lang="en-GB">
            <a:solidFill>
              <a:schemeClr val="accent2">
                <a:lumMod val="75000"/>
              </a:schemeClr>
            </a:solidFill>
          </a:endParaRPr>
        </a:p>
        <a:p>
          <a:pPr algn="ctr"/>
          <a:r>
            <a:rPr lang="en-GB">
              <a:solidFill>
                <a:schemeClr val="accent2">
                  <a:lumMod val="75000"/>
                </a:schemeClr>
              </a:solidFill>
            </a:rPr>
            <a:t>Historic data</a:t>
          </a:r>
        </a:p>
        <a:p>
          <a:pPr algn="ctr"/>
          <a:r>
            <a:rPr lang="en-GB">
              <a:solidFill>
                <a:schemeClr val="accent2">
                  <a:lumMod val="75000"/>
                </a:schemeClr>
              </a:solidFill>
            </a:rPr>
            <a:t>What happened</a:t>
          </a:r>
        </a:p>
        <a:p>
          <a:pPr algn="ctr"/>
          <a:r>
            <a:rPr lang="en-GB">
              <a:solidFill>
                <a:schemeClr val="accent2">
                  <a:lumMod val="75000"/>
                </a:schemeClr>
              </a:solidFill>
            </a:rPr>
            <a:t>When?</a:t>
          </a:r>
        </a:p>
        <a:p>
          <a:pPr algn="ctr"/>
          <a:r>
            <a:rPr lang="en-GB">
              <a:solidFill>
                <a:schemeClr val="accent2">
                  <a:lumMod val="75000"/>
                </a:schemeClr>
              </a:solidFill>
            </a:rPr>
            <a:t>Where?</a:t>
          </a:r>
        </a:p>
      </dgm:t>
    </dgm:pt>
    <dgm:pt modelId="{A33385C2-0907-44A8-8684-35F8193D02F3}" type="parTrans" cxnId="{B1700956-9B2F-4B34-9C55-6A3BA282DE4D}">
      <dgm:prSet/>
      <dgm:spPr/>
      <dgm:t>
        <a:bodyPr/>
        <a:lstStyle/>
        <a:p>
          <a:endParaRPr lang="en-GB"/>
        </a:p>
      </dgm:t>
    </dgm:pt>
    <dgm:pt modelId="{45A09AA4-81FB-463C-A401-73124968A7C3}" type="sibTrans" cxnId="{B1700956-9B2F-4B34-9C55-6A3BA282DE4D}">
      <dgm:prSet/>
      <dgm:spPr/>
      <dgm:t>
        <a:bodyPr/>
        <a:lstStyle/>
        <a:p>
          <a:endParaRPr lang="en-GB"/>
        </a:p>
      </dgm:t>
    </dgm:pt>
    <dgm:pt modelId="{D31D4D98-DEE6-48A4-B084-0E072DD71BD1}" type="pres">
      <dgm:prSet presAssocID="{F178DD11-0A21-43D5-A114-34D3E73B26D1}" presName="Name0" presStyleCnt="0">
        <dgm:presLayoutVars>
          <dgm:chMax val="7"/>
          <dgm:chPref val="5"/>
          <dgm:dir/>
          <dgm:animOne val="branch"/>
          <dgm:animLvl val="lvl"/>
        </dgm:presLayoutVars>
      </dgm:prSet>
      <dgm:spPr/>
    </dgm:pt>
    <dgm:pt modelId="{BA8AB216-838A-446D-BA94-BA29337909DB}" type="pres">
      <dgm:prSet presAssocID="{449FC2A0-3A77-408F-8497-3818FBFAD226}" presName="ChildAccent3" presStyleCnt="0"/>
      <dgm:spPr/>
    </dgm:pt>
    <dgm:pt modelId="{A1736738-6235-4473-8970-35564C1C453E}" type="pres">
      <dgm:prSet presAssocID="{449FC2A0-3A77-408F-8497-3818FBFAD226}" presName="ChildAccent" presStyleLbl="alignImgPlace1" presStyleIdx="0" presStyleCnt="3" custScaleX="195900" custScaleY="101097" custLinFactX="5327" custLinFactNeighborX="100000"/>
      <dgm:spPr/>
    </dgm:pt>
    <dgm:pt modelId="{979EF3F8-7DB2-4961-979B-2E29F23DA1B5}" type="pres">
      <dgm:prSet presAssocID="{449FC2A0-3A77-408F-8497-3818FBFAD226}" presName="Child3" presStyleLbl="revTx" presStyleIdx="0" presStyleCnt="0">
        <dgm:presLayoutVars>
          <dgm:chMax val="0"/>
          <dgm:chPref val="0"/>
          <dgm:bulletEnabled val="1"/>
        </dgm:presLayoutVars>
      </dgm:prSet>
      <dgm:spPr/>
    </dgm:pt>
    <dgm:pt modelId="{F6730228-F600-4364-8863-6547879F812C}" type="pres">
      <dgm:prSet presAssocID="{449FC2A0-3A77-408F-8497-3818FBFAD226}" presName="Parent3" presStyleLbl="node1" presStyleIdx="0" presStyleCnt="3" custScaleX="96567" custLinFactX="6590" custLinFactNeighborX="100000">
        <dgm:presLayoutVars>
          <dgm:chMax val="2"/>
          <dgm:chPref val="1"/>
          <dgm:bulletEnabled val="1"/>
        </dgm:presLayoutVars>
      </dgm:prSet>
      <dgm:spPr/>
    </dgm:pt>
    <dgm:pt modelId="{42488AFF-69AD-4CE8-89B5-235894FBB4BC}" type="pres">
      <dgm:prSet presAssocID="{47F4BAB3-F63F-42A6-850E-6C97E584661A}" presName="ChildAccent2" presStyleCnt="0"/>
      <dgm:spPr/>
    </dgm:pt>
    <dgm:pt modelId="{1C9F6BC3-74D0-4B4E-8256-DA770D00ED4D}" type="pres">
      <dgm:prSet presAssocID="{47F4BAB3-F63F-42A6-850E-6C97E584661A}" presName="ChildAccent" presStyleLbl="alignImgPlace1" presStyleIdx="1" presStyleCnt="3" custScaleX="207712"/>
      <dgm:spPr/>
    </dgm:pt>
    <dgm:pt modelId="{4AAF4734-541A-4BB9-9BC5-A231CB3D0179}" type="pres">
      <dgm:prSet presAssocID="{47F4BAB3-F63F-42A6-850E-6C97E584661A}" presName="Child2" presStyleLbl="revTx" presStyleIdx="0" presStyleCnt="0">
        <dgm:presLayoutVars>
          <dgm:chMax val="0"/>
          <dgm:chPref val="0"/>
          <dgm:bulletEnabled val="1"/>
        </dgm:presLayoutVars>
      </dgm:prSet>
      <dgm:spPr/>
    </dgm:pt>
    <dgm:pt modelId="{8D0581F0-CDE2-41C3-B1B4-2259AD80741C}" type="pres">
      <dgm:prSet presAssocID="{47F4BAB3-F63F-42A6-850E-6C97E584661A}" presName="Parent2" presStyleLbl="node1" presStyleIdx="1" presStyleCnt="3">
        <dgm:presLayoutVars>
          <dgm:chMax val="2"/>
          <dgm:chPref val="1"/>
          <dgm:bulletEnabled val="1"/>
        </dgm:presLayoutVars>
      </dgm:prSet>
      <dgm:spPr/>
    </dgm:pt>
    <dgm:pt modelId="{56662D67-9175-4FD5-A81B-C1BAB2572B2F}" type="pres">
      <dgm:prSet presAssocID="{140F1DA9-CB20-4C9F-AD89-4751AA1F69F8}" presName="ChildAccent1" presStyleCnt="0"/>
      <dgm:spPr/>
    </dgm:pt>
    <dgm:pt modelId="{F5C59564-81CF-4C4F-A418-4206B86FEC50}" type="pres">
      <dgm:prSet presAssocID="{140F1DA9-CB20-4C9F-AD89-4751AA1F69F8}" presName="ChildAccent" presStyleLbl="alignImgPlace1" presStyleIdx="2" presStyleCnt="3" custScaleX="206501" custLinFactX="-8294" custLinFactNeighborX="-100000"/>
      <dgm:spPr/>
    </dgm:pt>
    <dgm:pt modelId="{10820CE1-889E-49BF-8519-3AF0A231C1B3}" type="pres">
      <dgm:prSet presAssocID="{140F1DA9-CB20-4C9F-AD89-4751AA1F69F8}" presName="Child1" presStyleLbl="revTx" presStyleIdx="0" presStyleCnt="0">
        <dgm:presLayoutVars>
          <dgm:chMax val="0"/>
          <dgm:chPref val="0"/>
          <dgm:bulletEnabled val="1"/>
        </dgm:presLayoutVars>
      </dgm:prSet>
      <dgm:spPr/>
    </dgm:pt>
    <dgm:pt modelId="{6FF4EBF2-F278-46BA-BB61-FC8AE5545E39}" type="pres">
      <dgm:prSet presAssocID="{140F1DA9-CB20-4C9F-AD89-4751AA1F69F8}" presName="Parent1" presStyleLbl="node1" presStyleIdx="2" presStyleCnt="3" custLinFactNeighborX="-80089" custLinFactNeighborY="5369">
        <dgm:presLayoutVars>
          <dgm:chMax val="2"/>
          <dgm:chPref val="1"/>
          <dgm:bulletEnabled val="1"/>
        </dgm:presLayoutVars>
      </dgm:prSet>
      <dgm:spPr/>
    </dgm:pt>
  </dgm:ptLst>
  <dgm:cxnLst>
    <dgm:cxn modelId="{B097EF09-9529-4FDF-BAA7-10FB6DDC6D7E}" type="presOf" srcId="{140F1DA9-CB20-4C9F-AD89-4751AA1F69F8}" destId="{6FF4EBF2-F278-46BA-BB61-FC8AE5545E39}" srcOrd="0" destOrd="0" presId="urn:microsoft.com/office/officeart/2011/layout/InterconnectedBlockProcess"/>
    <dgm:cxn modelId="{74751715-3060-4887-871F-676DBA8A64F8}" srcId="{47F4BAB3-F63F-42A6-850E-6C97E584661A}" destId="{0EAA60B0-C9CE-4240-8D8B-48A5C16FFBD2}" srcOrd="0" destOrd="0" parTransId="{1DDD778A-4712-477F-A79C-3D71E687C1B2}" sibTransId="{9AAFB8B5-6325-4738-8903-8DED2CE7C11C}"/>
    <dgm:cxn modelId="{8FD63C60-4A5F-4955-8D4B-DB8B2CA16362}" type="presOf" srcId="{A118FCD4-F1AC-48E2-8EEA-6006820C3545}" destId="{10820CE1-889E-49BF-8519-3AF0A231C1B3}" srcOrd="1" destOrd="0" presId="urn:microsoft.com/office/officeart/2011/layout/InterconnectedBlockProcess"/>
    <dgm:cxn modelId="{8F745454-9D9F-4C26-9CFE-18B6C8271EA1}" type="presOf" srcId="{A118FCD4-F1AC-48E2-8EEA-6006820C3545}" destId="{F5C59564-81CF-4C4F-A418-4206B86FEC50}" srcOrd="0" destOrd="0" presId="urn:microsoft.com/office/officeart/2011/layout/InterconnectedBlockProcess"/>
    <dgm:cxn modelId="{B1700956-9B2F-4B34-9C55-6A3BA282DE4D}" srcId="{140F1DA9-CB20-4C9F-AD89-4751AA1F69F8}" destId="{A118FCD4-F1AC-48E2-8EEA-6006820C3545}" srcOrd="0" destOrd="0" parTransId="{A33385C2-0907-44A8-8684-35F8193D02F3}" sibTransId="{45A09AA4-81FB-463C-A401-73124968A7C3}"/>
    <dgm:cxn modelId="{06E1D857-409D-4970-8E26-6C7A2BE265DA}" srcId="{449FC2A0-3A77-408F-8497-3818FBFAD226}" destId="{1CCBFAFF-2DA9-4F2A-9BA1-C6E8854BF3B0}" srcOrd="0" destOrd="0" parTransId="{F5B0553D-FE32-4950-90BF-2AF0FE716186}" sibTransId="{C6101C48-3B3B-465A-BA77-B4CF41A3F238}"/>
    <dgm:cxn modelId="{43CEEF77-F669-4354-879C-50312D66A9B2}" srcId="{F178DD11-0A21-43D5-A114-34D3E73B26D1}" destId="{47F4BAB3-F63F-42A6-850E-6C97E584661A}" srcOrd="1" destOrd="0" parTransId="{917E748F-90A3-4CA5-A73C-809036F09CDB}" sibTransId="{1A40D45F-4237-4835-A237-B6E0AE65F098}"/>
    <dgm:cxn modelId="{3BD33E86-5A2F-45D7-8992-8853F1ABBB8A}" type="presOf" srcId="{47F4BAB3-F63F-42A6-850E-6C97E584661A}" destId="{8D0581F0-CDE2-41C3-B1B4-2259AD80741C}" srcOrd="0" destOrd="0" presId="urn:microsoft.com/office/officeart/2011/layout/InterconnectedBlockProcess"/>
    <dgm:cxn modelId="{C765A486-D427-425D-8EE4-80C54796AB3C}" type="presOf" srcId="{0EAA60B0-C9CE-4240-8D8B-48A5C16FFBD2}" destId="{4AAF4734-541A-4BB9-9BC5-A231CB3D0179}" srcOrd="1" destOrd="0" presId="urn:microsoft.com/office/officeart/2011/layout/InterconnectedBlockProcess"/>
    <dgm:cxn modelId="{8EEDAF99-D30F-41BE-837D-D0EA431C72DB}" type="presOf" srcId="{449FC2A0-3A77-408F-8497-3818FBFAD226}" destId="{F6730228-F600-4364-8863-6547879F812C}" srcOrd="0" destOrd="0" presId="urn:microsoft.com/office/officeart/2011/layout/InterconnectedBlockProcess"/>
    <dgm:cxn modelId="{B554A1AD-917A-4B87-AC4D-F5E1A192DEB7}" type="presOf" srcId="{F178DD11-0A21-43D5-A114-34D3E73B26D1}" destId="{D31D4D98-DEE6-48A4-B084-0E072DD71BD1}" srcOrd="0" destOrd="0" presId="urn:microsoft.com/office/officeart/2011/layout/InterconnectedBlockProcess"/>
    <dgm:cxn modelId="{87D18EB3-8842-4466-81BD-DDE09B30C528}" type="presOf" srcId="{0EAA60B0-C9CE-4240-8D8B-48A5C16FFBD2}" destId="{1C9F6BC3-74D0-4B4E-8256-DA770D00ED4D}" srcOrd="0" destOrd="0" presId="urn:microsoft.com/office/officeart/2011/layout/InterconnectedBlockProcess"/>
    <dgm:cxn modelId="{7650FCDD-26BD-4F04-9476-38D19EE471A8}" type="presOf" srcId="{1CCBFAFF-2DA9-4F2A-9BA1-C6E8854BF3B0}" destId="{979EF3F8-7DB2-4961-979B-2E29F23DA1B5}" srcOrd="1" destOrd="0" presId="urn:microsoft.com/office/officeart/2011/layout/InterconnectedBlockProcess"/>
    <dgm:cxn modelId="{D4ED6BEF-C932-4709-9694-CA08623C8464}" srcId="{F178DD11-0A21-43D5-A114-34D3E73B26D1}" destId="{449FC2A0-3A77-408F-8497-3818FBFAD226}" srcOrd="2" destOrd="0" parTransId="{1C798C1E-A5FF-4272-AA1C-74113222FD40}" sibTransId="{6C71E402-9CEC-4D44-B60E-D488BA5D1C22}"/>
    <dgm:cxn modelId="{B7387BF4-DC5F-40DA-9440-923067D19E39}" srcId="{F178DD11-0A21-43D5-A114-34D3E73B26D1}" destId="{140F1DA9-CB20-4C9F-AD89-4751AA1F69F8}" srcOrd="0" destOrd="0" parTransId="{4114F88A-3B18-482F-B779-D33ADDE27395}" sibTransId="{B4DA39F8-87D8-4C49-A376-B35F0948635C}"/>
    <dgm:cxn modelId="{D298DCF8-B3DA-42A0-A036-63D26560D7D1}" type="presOf" srcId="{1CCBFAFF-2DA9-4F2A-9BA1-C6E8854BF3B0}" destId="{A1736738-6235-4473-8970-35564C1C453E}" srcOrd="0" destOrd="0" presId="urn:microsoft.com/office/officeart/2011/layout/InterconnectedBlockProcess"/>
    <dgm:cxn modelId="{91E08929-42CB-4F49-85B8-AA94604EACA9}" type="presParOf" srcId="{D31D4D98-DEE6-48A4-B084-0E072DD71BD1}" destId="{BA8AB216-838A-446D-BA94-BA29337909DB}" srcOrd="0" destOrd="0" presId="urn:microsoft.com/office/officeart/2011/layout/InterconnectedBlockProcess"/>
    <dgm:cxn modelId="{E32AA17B-5988-47F9-807C-ED6E71DB4170}" type="presParOf" srcId="{BA8AB216-838A-446D-BA94-BA29337909DB}" destId="{A1736738-6235-4473-8970-35564C1C453E}" srcOrd="0" destOrd="0" presId="urn:microsoft.com/office/officeart/2011/layout/InterconnectedBlockProcess"/>
    <dgm:cxn modelId="{CFF73D50-214F-4814-B8DF-42EE2BEECF77}" type="presParOf" srcId="{D31D4D98-DEE6-48A4-B084-0E072DD71BD1}" destId="{979EF3F8-7DB2-4961-979B-2E29F23DA1B5}" srcOrd="1" destOrd="0" presId="urn:microsoft.com/office/officeart/2011/layout/InterconnectedBlockProcess"/>
    <dgm:cxn modelId="{02E55807-58CE-45FC-A36F-F071EBDCD1F7}" type="presParOf" srcId="{D31D4D98-DEE6-48A4-B084-0E072DD71BD1}" destId="{F6730228-F600-4364-8863-6547879F812C}" srcOrd="2" destOrd="0" presId="urn:microsoft.com/office/officeart/2011/layout/InterconnectedBlockProcess"/>
    <dgm:cxn modelId="{45000E0C-29A9-4724-9BA7-8E5EFE2878C6}" type="presParOf" srcId="{D31D4D98-DEE6-48A4-B084-0E072DD71BD1}" destId="{42488AFF-69AD-4CE8-89B5-235894FBB4BC}" srcOrd="3" destOrd="0" presId="urn:microsoft.com/office/officeart/2011/layout/InterconnectedBlockProcess"/>
    <dgm:cxn modelId="{F0B22B33-FCCC-4DDD-9732-0E96A7ADF555}" type="presParOf" srcId="{42488AFF-69AD-4CE8-89B5-235894FBB4BC}" destId="{1C9F6BC3-74D0-4B4E-8256-DA770D00ED4D}" srcOrd="0" destOrd="0" presId="urn:microsoft.com/office/officeart/2011/layout/InterconnectedBlockProcess"/>
    <dgm:cxn modelId="{C316DFA1-76EB-4A73-A288-D328E42C25FC}" type="presParOf" srcId="{D31D4D98-DEE6-48A4-B084-0E072DD71BD1}" destId="{4AAF4734-541A-4BB9-9BC5-A231CB3D0179}" srcOrd="4" destOrd="0" presId="urn:microsoft.com/office/officeart/2011/layout/InterconnectedBlockProcess"/>
    <dgm:cxn modelId="{A12B3C82-526C-4F87-8036-9B43EA4DCEEF}" type="presParOf" srcId="{D31D4D98-DEE6-48A4-B084-0E072DD71BD1}" destId="{8D0581F0-CDE2-41C3-B1B4-2259AD80741C}" srcOrd="5" destOrd="0" presId="urn:microsoft.com/office/officeart/2011/layout/InterconnectedBlockProcess"/>
    <dgm:cxn modelId="{D036E76A-A407-49CB-AEE1-D5C1EEDD0158}" type="presParOf" srcId="{D31D4D98-DEE6-48A4-B084-0E072DD71BD1}" destId="{56662D67-9175-4FD5-A81B-C1BAB2572B2F}" srcOrd="6" destOrd="0" presId="urn:microsoft.com/office/officeart/2011/layout/InterconnectedBlockProcess"/>
    <dgm:cxn modelId="{2CC990A8-16F2-40E6-B801-C8800F0B6673}" type="presParOf" srcId="{56662D67-9175-4FD5-A81B-C1BAB2572B2F}" destId="{F5C59564-81CF-4C4F-A418-4206B86FEC50}" srcOrd="0" destOrd="0" presId="urn:microsoft.com/office/officeart/2011/layout/InterconnectedBlockProcess"/>
    <dgm:cxn modelId="{7C114013-C998-4181-8576-402DDE1CB93F}" type="presParOf" srcId="{D31D4D98-DEE6-48A4-B084-0E072DD71BD1}" destId="{10820CE1-889E-49BF-8519-3AF0A231C1B3}" srcOrd="7" destOrd="0" presId="urn:microsoft.com/office/officeart/2011/layout/InterconnectedBlockProcess"/>
    <dgm:cxn modelId="{2F85C7FD-273B-4A44-8ABE-12AE33945B4C}" type="presParOf" srcId="{D31D4D98-DEE6-48A4-B084-0E072DD71BD1}" destId="{6FF4EBF2-F278-46BA-BB61-FC8AE5545E39}"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8DD11-0A21-43D5-A114-34D3E73B26D1}" type="doc">
      <dgm:prSet loTypeId="urn:microsoft.com/office/officeart/2011/layout/InterconnectedBlockProcess" loCatId="process" qsTypeId="urn:microsoft.com/office/officeart/2005/8/quickstyle/simple1" qsCatId="simple" csTypeId="urn:microsoft.com/office/officeart/2005/8/colors/accent1_3" csCatId="accent1" phldr="1"/>
      <dgm:spPr/>
      <dgm:t>
        <a:bodyPr/>
        <a:lstStyle/>
        <a:p>
          <a:endParaRPr lang="en-GB"/>
        </a:p>
      </dgm:t>
    </dgm:pt>
    <dgm:pt modelId="{140F1DA9-CB20-4C9F-AD89-4751AA1F69F8}">
      <dgm:prSet phldrT="[Text]"/>
      <dgm:spPr/>
      <dgm:t>
        <a:bodyPr/>
        <a:lstStyle/>
        <a:p>
          <a:r>
            <a:rPr lang="en-GB"/>
            <a:t>Describe</a:t>
          </a:r>
        </a:p>
      </dgm:t>
    </dgm:pt>
    <dgm:pt modelId="{4114F88A-3B18-482F-B779-D33ADDE27395}" type="parTrans" cxnId="{B7387BF4-DC5F-40DA-9440-923067D19E39}">
      <dgm:prSet/>
      <dgm:spPr/>
      <dgm:t>
        <a:bodyPr/>
        <a:lstStyle/>
        <a:p>
          <a:endParaRPr lang="en-GB"/>
        </a:p>
      </dgm:t>
    </dgm:pt>
    <dgm:pt modelId="{B4DA39F8-87D8-4C49-A376-B35F0948635C}" type="sibTrans" cxnId="{B7387BF4-DC5F-40DA-9440-923067D19E39}">
      <dgm:prSet/>
      <dgm:spPr/>
      <dgm:t>
        <a:bodyPr/>
        <a:lstStyle/>
        <a:p>
          <a:endParaRPr lang="en-GB"/>
        </a:p>
      </dgm:t>
    </dgm:pt>
    <dgm:pt modelId="{47F4BAB3-F63F-42A6-850E-6C97E584661A}">
      <dgm:prSet phldrT="[Text]"/>
      <dgm:spPr/>
      <dgm:t>
        <a:bodyPr/>
        <a:lstStyle/>
        <a:p>
          <a:r>
            <a:rPr lang="en-GB"/>
            <a:t>Diagnose</a:t>
          </a:r>
        </a:p>
      </dgm:t>
    </dgm:pt>
    <dgm:pt modelId="{917E748F-90A3-4CA5-A73C-809036F09CDB}" type="parTrans" cxnId="{43CEEF77-F669-4354-879C-50312D66A9B2}">
      <dgm:prSet/>
      <dgm:spPr/>
      <dgm:t>
        <a:bodyPr/>
        <a:lstStyle/>
        <a:p>
          <a:endParaRPr lang="en-GB"/>
        </a:p>
      </dgm:t>
    </dgm:pt>
    <dgm:pt modelId="{1A40D45F-4237-4835-A237-B6E0AE65F098}" type="sibTrans" cxnId="{43CEEF77-F669-4354-879C-50312D66A9B2}">
      <dgm:prSet/>
      <dgm:spPr/>
      <dgm:t>
        <a:bodyPr/>
        <a:lstStyle/>
        <a:p>
          <a:endParaRPr lang="en-GB"/>
        </a:p>
      </dgm:t>
    </dgm:pt>
    <dgm:pt modelId="{0EAA60B0-C9CE-4240-8D8B-48A5C16FFBD2}">
      <dgm:prSet phldrT="[Text]"/>
      <dgm:spPr/>
      <dgm:t>
        <a:bodyPr/>
        <a:lstStyle/>
        <a:p>
          <a:pPr algn="ctr"/>
          <a:endParaRPr lang="en-GB"/>
        </a:p>
        <a:p>
          <a:pPr algn="ctr"/>
          <a:r>
            <a:rPr lang="en-GB"/>
            <a:t>Why did it happen?</a:t>
          </a:r>
        </a:p>
        <a:p>
          <a:pPr algn="ctr"/>
          <a:r>
            <a:rPr lang="en-GB"/>
            <a:t>How did it happen?</a:t>
          </a:r>
        </a:p>
        <a:p>
          <a:pPr algn="ctr"/>
          <a:r>
            <a:rPr lang="en-GB"/>
            <a:t>What was the outcome?</a:t>
          </a:r>
        </a:p>
      </dgm:t>
    </dgm:pt>
    <dgm:pt modelId="{1DDD778A-4712-477F-A79C-3D71E687C1B2}" type="parTrans" cxnId="{74751715-3060-4887-871F-676DBA8A64F8}">
      <dgm:prSet/>
      <dgm:spPr/>
      <dgm:t>
        <a:bodyPr/>
        <a:lstStyle/>
        <a:p>
          <a:endParaRPr lang="en-GB"/>
        </a:p>
      </dgm:t>
    </dgm:pt>
    <dgm:pt modelId="{9AAFB8B5-6325-4738-8903-8DED2CE7C11C}" type="sibTrans" cxnId="{74751715-3060-4887-871F-676DBA8A64F8}">
      <dgm:prSet/>
      <dgm:spPr/>
      <dgm:t>
        <a:bodyPr/>
        <a:lstStyle/>
        <a:p>
          <a:endParaRPr lang="en-GB"/>
        </a:p>
      </dgm:t>
    </dgm:pt>
    <dgm:pt modelId="{449FC2A0-3A77-408F-8497-3818FBFAD226}">
      <dgm:prSet phldrT="[Text]"/>
      <dgm:spPr/>
      <dgm:t>
        <a:bodyPr/>
        <a:lstStyle/>
        <a:p>
          <a:r>
            <a:rPr lang="en-GB"/>
            <a:t>Predict</a:t>
          </a:r>
        </a:p>
      </dgm:t>
    </dgm:pt>
    <dgm:pt modelId="{1C798C1E-A5FF-4272-AA1C-74113222FD40}" type="parTrans" cxnId="{D4ED6BEF-C932-4709-9694-CA08623C8464}">
      <dgm:prSet/>
      <dgm:spPr/>
      <dgm:t>
        <a:bodyPr/>
        <a:lstStyle/>
        <a:p>
          <a:endParaRPr lang="en-GB"/>
        </a:p>
      </dgm:t>
    </dgm:pt>
    <dgm:pt modelId="{6C71E402-9CEC-4D44-B60E-D488BA5D1C22}" type="sibTrans" cxnId="{D4ED6BEF-C932-4709-9694-CA08623C8464}">
      <dgm:prSet/>
      <dgm:spPr/>
      <dgm:t>
        <a:bodyPr/>
        <a:lstStyle/>
        <a:p>
          <a:endParaRPr lang="en-GB"/>
        </a:p>
      </dgm:t>
    </dgm:pt>
    <dgm:pt modelId="{1CCBFAFF-2DA9-4F2A-9BA1-C6E8854BF3B0}">
      <dgm:prSet phldrT="[Text]"/>
      <dgm:spPr/>
      <dgm:t>
        <a:bodyPr/>
        <a:lstStyle/>
        <a:p>
          <a:pPr algn="ctr"/>
          <a:endParaRPr lang="en-GB"/>
        </a:p>
        <a:p>
          <a:pPr algn="ctr"/>
          <a:r>
            <a:rPr lang="en-GB"/>
            <a:t>What will happen next?</a:t>
          </a:r>
        </a:p>
        <a:p>
          <a:pPr algn="ctr"/>
          <a:r>
            <a:rPr lang="en-GB"/>
            <a:t>How will it happen?</a:t>
          </a:r>
        </a:p>
        <a:p>
          <a:pPr algn="ctr"/>
          <a:r>
            <a:rPr lang="en-GB"/>
            <a:t>How can we change/influence what happens next?</a:t>
          </a:r>
        </a:p>
      </dgm:t>
    </dgm:pt>
    <dgm:pt modelId="{F5B0553D-FE32-4950-90BF-2AF0FE716186}" type="parTrans" cxnId="{06E1D857-409D-4970-8E26-6C7A2BE265DA}">
      <dgm:prSet/>
      <dgm:spPr/>
      <dgm:t>
        <a:bodyPr/>
        <a:lstStyle/>
        <a:p>
          <a:endParaRPr lang="en-GB"/>
        </a:p>
      </dgm:t>
    </dgm:pt>
    <dgm:pt modelId="{C6101C48-3B3B-465A-BA77-B4CF41A3F238}" type="sibTrans" cxnId="{06E1D857-409D-4970-8E26-6C7A2BE265DA}">
      <dgm:prSet/>
      <dgm:spPr/>
      <dgm:t>
        <a:bodyPr/>
        <a:lstStyle/>
        <a:p>
          <a:endParaRPr lang="en-GB"/>
        </a:p>
      </dgm:t>
    </dgm:pt>
    <dgm:pt modelId="{A118FCD4-F1AC-48E2-8EEA-6006820C3545}">
      <dgm:prSet/>
      <dgm:spPr/>
      <dgm:t>
        <a:bodyPr/>
        <a:lstStyle/>
        <a:p>
          <a:pPr algn="ctr"/>
          <a:endParaRPr lang="en-GB">
            <a:solidFill>
              <a:schemeClr val="accent2">
                <a:lumMod val="75000"/>
              </a:schemeClr>
            </a:solidFill>
          </a:endParaRPr>
        </a:p>
        <a:p>
          <a:pPr algn="ctr"/>
          <a:r>
            <a:rPr lang="en-GB">
              <a:solidFill>
                <a:schemeClr val="accent2">
                  <a:lumMod val="75000"/>
                </a:schemeClr>
              </a:solidFill>
            </a:rPr>
            <a:t>Historic data</a:t>
          </a:r>
        </a:p>
        <a:p>
          <a:pPr algn="ctr"/>
          <a:r>
            <a:rPr lang="en-GB">
              <a:solidFill>
                <a:schemeClr val="accent2">
                  <a:lumMod val="75000"/>
                </a:schemeClr>
              </a:solidFill>
            </a:rPr>
            <a:t>What happened</a:t>
          </a:r>
        </a:p>
        <a:p>
          <a:pPr algn="ctr"/>
          <a:r>
            <a:rPr lang="en-GB">
              <a:solidFill>
                <a:schemeClr val="accent2">
                  <a:lumMod val="75000"/>
                </a:schemeClr>
              </a:solidFill>
            </a:rPr>
            <a:t>When?</a:t>
          </a:r>
        </a:p>
        <a:p>
          <a:pPr algn="ctr"/>
          <a:r>
            <a:rPr lang="en-GB">
              <a:solidFill>
                <a:schemeClr val="accent2">
                  <a:lumMod val="75000"/>
                </a:schemeClr>
              </a:solidFill>
            </a:rPr>
            <a:t>Where?</a:t>
          </a:r>
        </a:p>
      </dgm:t>
    </dgm:pt>
    <dgm:pt modelId="{A33385C2-0907-44A8-8684-35F8193D02F3}" type="parTrans" cxnId="{B1700956-9B2F-4B34-9C55-6A3BA282DE4D}">
      <dgm:prSet/>
      <dgm:spPr/>
      <dgm:t>
        <a:bodyPr/>
        <a:lstStyle/>
        <a:p>
          <a:endParaRPr lang="en-GB"/>
        </a:p>
      </dgm:t>
    </dgm:pt>
    <dgm:pt modelId="{45A09AA4-81FB-463C-A401-73124968A7C3}" type="sibTrans" cxnId="{B1700956-9B2F-4B34-9C55-6A3BA282DE4D}">
      <dgm:prSet/>
      <dgm:spPr/>
      <dgm:t>
        <a:bodyPr/>
        <a:lstStyle/>
        <a:p>
          <a:endParaRPr lang="en-GB"/>
        </a:p>
      </dgm:t>
    </dgm:pt>
    <dgm:pt modelId="{D31D4D98-DEE6-48A4-B084-0E072DD71BD1}" type="pres">
      <dgm:prSet presAssocID="{F178DD11-0A21-43D5-A114-34D3E73B26D1}" presName="Name0" presStyleCnt="0">
        <dgm:presLayoutVars>
          <dgm:chMax val="7"/>
          <dgm:chPref val="5"/>
          <dgm:dir/>
          <dgm:animOne val="branch"/>
          <dgm:animLvl val="lvl"/>
        </dgm:presLayoutVars>
      </dgm:prSet>
      <dgm:spPr/>
    </dgm:pt>
    <dgm:pt modelId="{BA8AB216-838A-446D-BA94-BA29337909DB}" type="pres">
      <dgm:prSet presAssocID="{449FC2A0-3A77-408F-8497-3818FBFAD226}" presName="ChildAccent3" presStyleCnt="0"/>
      <dgm:spPr/>
    </dgm:pt>
    <dgm:pt modelId="{A1736738-6235-4473-8970-35564C1C453E}" type="pres">
      <dgm:prSet presAssocID="{449FC2A0-3A77-408F-8497-3818FBFAD226}" presName="ChildAccent" presStyleLbl="alignImgPlace1" presStyleIdx="0" presStyleCnt="3" custScaleX="195900" custScaleY="101097" custLinFactX="5327" custLinFactNeighborX="100000"/>
      <dgm:spPr/>
    </dgm:pt>
    <dgm:pt modelId="{979EF3F8-7DB2-4961-979B-2E29F23DA1B5}" type="pres">
      <dgm:prSet presAssocID="{449FC2A0-3A77-408F-8497-3818FBFAD226}" presName="Child3" presStyleLbl="revTx" presStyleIdx="0" presStyleCnt="0">
        <dgm:presLayoutVars>
          <dgm:chMax val="0"/>
          <dgm:chPref val="0"/>
          <dgm:bulletEnabled val="1"/>
        </dgm:presLayoutVars>
      </dgm:prSet>
      <dgm:spPr/>
    </dgm:pt>
    <dgm:pt modelId="{F6730228-F600-4364-8863-6547879F812C}" type="pres">
      <dgm:prSet presAssocID="{449FC2A0-3A77-408F-8497-3818FBFAD226}" presName="Parent3" presStyleLbl="node1" presStyleIdx="0" presStyleCnt="3" custScaleX="96567" custLinFactX="6590" custLinFactNeighborX="100000">
        <dgm:presLayoutVars>
          <dgm:chMax val="2"/>
          <dgm:chPref val="1"/>
          <dgm:bulletEnabled val="1"/>
        </dgm:presLayoutVars>
      </dgm:prSet>
      <dgm:spPr/>
    </dgm:pt>
    <dgm:pt modelId="{42488AFF-69AD-4CE8-89B5-235894FBB4BC}" type="pres">
      <dgm:prSet presAssocID="{47F4BAB3-F63F-42A6-850E-6C97E584661A}" presName="ChildAccent2" presStyleCnt="0"/>
      <dgm:spPr/>
    </dgm:pt>
    <dgm:pt modelId="{1C9F6BC3-74D0-4B4E-8256-DA770D00ED4D}" type="pres">
      <dgm:prSet presAssocID="{47F4BAB3-F63F-42A6-850E-6C97E584661A}" presName="ChildAccent" presStyleLbl="alignImgPlace1" presStyleIdx="1" presStyleCnt="3" custScaleX="207712"/>
      <dgm:spPr/>
    </dgm:pt>
    <dgm:pt modelId="{4AAF4734-541A-4BB9-9BC5-A231CB3D0179}" type="pres">
      <dgm:prSet presAssocID="{47F4BAB3-F63F-42A6-850E-6C97E584661A}" presName="Child2" presStyleLbl="revTx" presStyleIdx="0" presStyleCnt="0">
        <dgm:presLayoutVars>
          <dgm:chMax val="0"/>
          <dgm:chPref val="0"/>
          <dgm:bulletEnabled val="1"/>
        </dgm:presLayoutVars>
      </dgm:prSet>
      <dgm:spPr/>
    </dgm:pt>
    <dgm:pt modelId="{8D0581F0-CDE2-41C3-B1B4-2259AD80741C}" type="pres">
      <dgm:prSet presAssocID="{47F4BAB3-F63F-42A6-850E-6C97E584661A}" presName="Parent2" presStyleLbl="node1" presStyleIdx="1" presStyleCnt="3">
        <dgm:presLayoutVars>
          <dgm:chMax val="2"/>
          <dgm:chPref val="1"/>
          <dgm:bulletEnabled val="1"/>
        </dgm:presLayoutVars>
      </dgm:prSet>
      <dgm:spPr/>
    </dgm:pt>
    <dgm:pt modelId="{56662D67-9175-4FD5-A81B-C1BAB2572B2F}" type="pres">
      <dgm:prSet presAssocID="{140F1DA9-CB20-4C9F-AD89-4751AA1F69F8}" presName="ChildAccent1" presStyleCnt="0"/>
      <dgm:spPr/>
    </dgm:pt>
    <dgm:pt modelId="{F5C59564-81CF-4C4F-A418-4206B86FEC50}" type="pres">
      <dgm:prSet presAssocID="{140F1DA9-CB20-4C9F-AD89-4751AA1F69F8}" presName="ChildAccent" presStyleLbl="alignImgPlace1" presStyleIdx="2" presStyleCnt="3" custScaleX="206501" custLinFactX="-8294" custLinFactNeighborX="-100000"/>
      <dgm:spPr/>
    </dgm:pt>
    <dgm:pt modelId="{10820CE1-889E-49BF-8519-3AF0A231C1B3}" type="pres">
      <dgm:prSet presAssocID="{140F1DA9-CB20-4C9F-AD89-4751AA1F69F8}" presName="Child1" presStyleLbl="revTx" presStyleIdx="0" presStyleCnt="0">
        <dgm:presLayoutVars>
          <dgm:chMax val="0"/>
          <dgm:chPref val="0"/>
          <dgm:bulletEnabled val="1"/>
        </dgm:presLayoutVars>
      </dgm:prSet>
      <dgm:spPr/>
    </dgm:pt>
    <dgm:pt modelId="{6FF4EBF2-F278-46BA-BB61-FC8AE5545E39}" type="pres">
      <dgm:prSet presAssocID="{140F1DA9-CB20-4C9F-AD89-4751AA1F69F8}" presName="Parent1" presStyleLbl="node1" presStyleIdx="2" presStyleCnt="3" custLinFactNeighborX="-80089" custLinFactNeighborY="5369">
        <dgm:presLayoutVars>
          <dgm:chMax val="2"/>
          <dgm:chPref val="1"/>
          <dgm:bulletEnabled val="1"/>
        </dgm:presLayoutVars>
      </dgm:prSet>
      <dgm:spPr/>
    </dgm:pt>
  </dgm:ptLst>
  <dgm:cxnLst>
    <dgm:cxn modelId="{B097EF09-9529-4FDF-BAA7-10FB6DDC6D7E}" type="presOf" srcId="{140F1DA9-CB20-4C9F-AD89-4751AA1F69F8}" destId="{6FF4EBF2-F278-46BA-BB61-FC8AE5545E39}" srcOrd="0" destOrd="0" presId="urn:microsoft.com/office/officeart/2011/layout/InterconnectedBlockProcess"/>
    <dgm:cxn modelId="{74751715-3060-4887-871F-676DBA8A64F8}" srcId="{47F4BAB3-F63F-42A6-850E-6C97E584661A}" destId="{0EAA60B0-C9CE-4240-8D8B-48A5C16FFBD2}" srcOrd="0" destOrd="0" parTransId="{1DDD778A-4712-477F-A79C-3D71E687C1B2}" sibTransId="{9AAFB8B5-6325-4738-8903-8DED2CE7C11C}"/>
    <dgm:cxn modelId="{8FD63C60-4A5F-4955-8D4B-DB8B2CA16362}" type="presOf" srcId="{A118FCD4-F1AC-48E2-8EEA-6006820C3545}" destId="{10820CE1-889E-49BF-8519-3AF0A231C1B3}" srcOrd="1" destOrd="0" presId="urn:microsoft.com/office/officeart/2011/layout/InterconnectedBlockProcess"/>
    <dgm:cxn modelId="{8F745454-9D9F-4C26-9CFE-18B6C8271EA1}" type="presOf" srcId="{A118FCD4-F1AC-48E2-8EEA-6006820C3545}" destId="{F5C59564-81CF-4C4F-A418-4206B86FEC50}" srcOrd="0" destOrd="0" presId="urn:microsoft.com/office/officeart/2011/layout/InterconnectedBlockProcess"/>
    <dgm:cxn modelId="{B1700956-9B2F-4B34-9C55-6A3BA282DE4D}" srcId="{140F1DA9-CB20-4C9F-AD89-4751AA1F69F8}" destId="{A118FCD4-F1AC-48E2-8EEA-6006820C3545}" srcOrd="0" destOrd="0" parTransId="{A33385C2-0907-44A8-8684-35F8193D02F3}" sibTransId="{45A09AA4-81FB-463C-A401-73124968A7C3}"/>
    <dgm:cxn modelId="{06E1D857-409D-4970-8E26-6C7A2BE265DA}" srcId="{449FC2A0-3A77-408F-8497-3818FBFAD226}" destId="{1CCBFAFF-2DA9-4F2A-9BA1-C6E8854BF3B0}" srcOrd="0" destOrd="0" parTransId="{F5B0553D-FE32-4950-90BF-2AF0FE716186}" sibTransId="{C6101C48-3B3B-465A-BA77-B4CF41A3F238}"/>
    <dgm:cxn modelId="{43CEEF77-F669-4354-879C-50312D66A9B2}" srcId="{F178DD11-0A21-43D5-A114-34D3E73B26D1}" destId="{47F4BAB3-F63F-42A6-850E-6C97E584661A}" srcOrd="1" destOrd="0" parTransId="{917E748F-90A3-4CA5-A73C-809036F09CDB}" sibTransId="{1A40D45F-4237-4835-A237-B6E0AE65F098}"/>
    <dgm:cxn modelId="{3BD33E86-5A2F-45D7-8992-8853F1ABBB8A}" type="presOf" srcId="{47F4BAB3-F63F-42A6-850E-6C97E584661A}" destId="{8D0581F0-CDE2-41C3-B1B4-2259AD80741C}" srcOrd="0" destOrd="0" presId="urn:microsoft.com/office/officeart/2011/layout/InterconnectedBlockProcess"/>
    <dgm:cxn modelId="{C765A486-D427-425D-8EE4-80C54796AB3C}" type="presOf" srcId="{0EAA60B0-C9CE-4240-8D8B-48A5C16FFBD2}" destId="{4AAF4734-541A-4BB9-9BC5-A231CB3D0179}" srcOrd="1" destOrd="0" presId="urn:microsoft.com/office/officeart/2011/layout/InterconnectedBlockProcess"/>
    <dgm:cxn modelId="{8EEDAF99-D30F-41BE-837D-D0EA431C72DB}" type="presOf" srcId="{449FC2A0-3A77-408F-8497-3818FBFAD226}" destId="{F6730228-F600-4364-8863-6547879F812C}" srcOrd="0" destOrd="0" presId="urn:microsoft.com/office/officeart/2011/layout/InterconnectedBlockProcess"/>
    <dgm:cxn modelId="{B554A1AD-917A-4B87-AC4D-F5E1A192DEB7}" type="presOf" srcId="{F178DD11-0A21-43D5-A114-34D3E73B26D1}" destId="{D31D4D98-DEE6-48A4-B084-0E072DD71BD1}" srcOrd="0" destOrd="0" presId="urn:microsoft.com/office/officeart/2011/layout/InterconnectedBlockProcess"/>
    <dgm:cxn modelId="{87D18EB3-8842-4466-81BD-DDE09B30C528}" type="presOf" srcId="{0EAA60B0-C9CE-4240-8D8B-48A5C16FFBD2}" destId="{1C9F6BC3-74D0-4B4E-8256-DA770D00ED4D}" srcOrd="0" destOrd="0" presId="urn:microsoft.com/office/officeart/2011/layout/InterconnectedBlockProcess"/>
    <dgm:cxn modelId="{7650FCDD-26BD-4F04-9476-38D19EE471A8}" type="presOf" srcId="{1CCBFAFF-2DA9-4F2A-9BA1-C6E8854BF3B0}" destId="{979EF3F8-7DB2-4961-979B-2E29F23DA1B5}" srcOrd="1" destOrd="0" presId="urn:microsoft.com/office/officeart/2011/layout/InterconnectedBlockProcess"/>
    <dgm:cxn modelId="{D4ED6BEF-C932-4709-9694-CA08623C8464}" srcId="{F178DD11-0A21-43D5-A114-34D3E73B26D1}" destId="{449FC2A0-3A77-408F-8497-3818FBFAD226}" srcOrd="2" destOrd="0" parTransId="{1C798C1E-A5FF-4272-AA1C-74113222FD40}" sibTransId="{6C71E402-9CEC-4D44-B60E-D488BA5D1C22}"/>
    <dgm:cxn modelId="{B7387BF4-DC5F-40DA-9440-923067D19E39}" srcId="{F178DD11-0A21-43D5-A114-34D3E73B26D1}" destId="{140F1DA9-CB20-4C9F-AD89-4751AA1F69F8}" srcOrd="0" destOrd="0" parTransId="{4114F88A-3B18-482F-B779-D33ADDE27395}" sibTransId="{B4DA39F8-87D8-4C49-A376-B35F0948635C}"/>
    <dgm:cxn modelId="{D298DCF8-B3DA-42A0-A036-63D26560D7D1}" type="presOf" srcId="{1CCBFAFF-2DA9-4F2A-9BA1-C6E8854BF3B0}" destId="{A1736738-6235-4473-8970-35564C1C453E}" srcOrd="0" destOrd="0" presId="urn:microsoft.com/office/officeart/2011/layout/InterconnectedBlockProcess"/>
    <dgm:cxn modelId="{91E08929-42CB-4F49-85B8-AA94604EACA9}" type="presParOf" srcId="{D31D4D98-DEE6-48A4-B084-0E072DD71BD1}" destId="{BA8AB216-838A-446D-BA94-BA29337909DB}" srcOrd="0" destOrd="0" presId="urn:microsoft.com/office/officeart/2011/layout/InterconnectedBlockProcess"/>
    <dgm:cxn modelId="{E32AA17B-5988-47F9-807C-ED6E71DB4170}" type="presParOf" srcId="{BA8AB216-838A-446D-BA94-BA29337909DB}" destId="{A1736738-6235-4473-8970-35564C1C453E}" srcOrd="0" destOrd="0" presId="urn:microsoft.com/office/officeart/2011/layout/InterconnectedBlockProcess"/>
    <dgm:cxn modelId="{CFF73D50-214F-4814-B8DF-42EE2BEECF77}" type="presParOf" srcId="{D31D4D98-DEE6-48A4-B084-0E072DD71BD1}" destId="{979EF3F8-7DB2-4961-979B-2E29F23DA1B5}" srcOrd="1" destOrd="0" presId="urn:microsoft.com/office/officeart/2011/layout/InterconnectedBlockProcess"/>
    <dgm:cxn modelId="{02E55807-58CE-45FC-A36F-F071EBDCD1F7}" type="presParOf" srcId="{D31D4D98-DEE6-48A4-B084-0E072DD71BD1}" destId="{F6730228-F600-4364-8863-6547879F812C}" srcOrd="2" destOrd="0" presId="urn:microsoft.com/office/officeart/2011/layout/InterconnectedBlockProcess"/>
    <dgm:cxn modelId="{45000E0C-29A9-4724-9BA7-8E5EFE2878C6}" type="presParOf" srcId="{D31D4D98-DEE6-48A4-B084-0E072DD71BD1}" destId="{42488AFF-69AD-4CE8-89B5-235894FBB4BC}" srcOrd="3" destOrd="0" presId="urn:microsoft.com/office/officeart/2011/layout/InterconnectedBlockProcess"/>
    <dgm:cxn modelId="{F0B22B33-FCCC-4DDD-9732-0E96A7ADF555}" type="presParOf" srcId="{42488AFF-69AD-4CE8-89B5-235894FBB4BC}" destId="{1C9F6BC3-74D0-4B4E-8256-DA770D00ED4D}" srcOrd="0" destOrd="0" presId="urn:microsoft.com/office/officeart/2011/layout/InterconnectedBlockProcess"/>
    <dgm:cxn modelId="{C316DFA1-76EB-4A73-A288-D328E42C25FC}" type="presParOf" srcId="{D31D4D98-DEE6-48A4-B084-0E072DD71BD1}" destId="{4AAF4734-541A-4BB9-9BC5-A231CB3D0179}" srcOrd="4" destOrd="0" presId="urn:microsoft.com/office/officeart/2011/layout/InterconnectedBlockProcess"/>
    <dgm:cxn modelId="{A12B3C82-526C-4F87-8036-9B43EA4DCEEF}" type="presParOf" srcId="{D31D4D98-DEE6-48A4-B084-0E072DD71BD1}" destId="{8D0581F0-CDE2-41C3-B1B4-2259AD80741C}" srcOrd="5" destOrd="0" presId="urn:microsoft.com/office/officeart/2011/layout/InterconnectedBlockProcess"/>
    <dgm:cxn modelId="{D036E76A-A407-49CB-AEE1-D5C1EEDD0158}" type="presParOf" srcId="{D31D4D98-DEE6-48A4-B084-0E072DD71BD1}" destId="{56662D67-9175-4FD5-A81B-C1BAB2572B2F}" srcOrd="6" destOrd="0" presId="urn:microsoft.com/office/officeart/2011/layout/InterconnectedBlockProcess"/>
    <dgm:cxn modelId="{2CC990A8-16F2-40E6-B801-C8800F0B6673}" type="presParOf" srcId="{56662D67-9175-4FD5-A81B-C1BAB2572B2F}" destId="{F5C59564-81CF-4C4F-A418-4206B86FEC50}" srcOrd="0" destOrd="0" presId="urn:microsoft.com/office/officeart/2011/layout/InterconnectedBlockProcess"/>
    <dgm:cxn modelId="{7C114013-C998-4181-8576-402DDE1CB93F}" type="presParOf" srcId="{D31D4D98-DEE6-48A4-B084-0E072DD71BD1}" destId="{10820CE1-889E-49BF-8519-3AF0A231C1B3}" srcOrd="7" destOrd="0" presId="urn:microsoft.com/office/officeart/2011/layout/InterconnectedBlockProcess"/>
    <dgm:cxn modelId="{2F85C7FD-273B-4A44-8ABE-12AE33945B4C}" type="presParOf" srcId="{D31D4D98-DEE6-48A4-B084-0E072DD71BD1}" destId="{6FF4EBF2-F278-46BA-BB61-FC8AE5545E39}"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36738-6235-4473-8970-35564C1C453E}">
      <dsp:nvSpPr>
        <dsp:cNvPr id="0" name=""/>
        <dsp:cNvSpPr/>
      </dsp:nvSpPr>
      <dsp:spPr>
        <a:xfrm>
          <a:off x="5898295" y="708740"/>
          <a:ext cx="3048854" cy="3496507"/>
        </a:xfrm>
        <a:prstGeom prst="wedgeRectCallout">
          <a:avLst>
            <a:gd name="adj1" fmla="val 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marL="0" lvl="0" indent="0" algn="ctr" defTabSz="889000">
            <a:lnSpc>
              <a:spcPct val="90000"/>
            </a:lnSpc>
            <a:spcBef>
              <a:spcPct val="0"/>
            </a:spcBef>
            <a:spcAft>
              <a:spcPct val="35000"/>
            </a:spcAft>
            <a:buNone/>
          </a:pPr>
          <a:endParaRPr lang="en-GB" sz="2000" kern="1200"/>
        </a:p>
        <a:p>
          <a:pPr marL="0" lvl="0" indent="0" algn="ctr" defTabSz="889000">
            <a:lnSpc>
              <a:spcPct val="90000"/>
            </a:lnSpc>
            <a:spcBef>
              <a:spcPct val="0"/>
            </a:spcBef>
            <a:spcAft>
              <a:spcPct val="35000"/>
            </a:spcAft>
            <a:buNone/>
          </a:pPr>
          <a:r>
            <a:rPr lang="en-GB" sz="2000" kern="1200"/>
            <a:t>What will happen next?</a:t>
          </a:r>
        </a:p>
        <a:p>
          <a:pPr marL="0" lvl="0" indent="0" algn="ctr" defTabSz="889000">
            <a:lnSpc>
              <a:spcPct val="90000"/>
            </a:lnSpc>
            <a:spcBef>
              <a:spcPct val="0"/>
            </a:spcBef>
            <a:spcAft>
              <a:spcPct val="35000"/>
            </a:spcAft>
            <a:buNone/>
          </a:pPr>
          <a:r>
            <a:rPr lang="en-GB" sz="2000" kern="1200"/>
            <a:t>How will it happen?</a:t>
          </a:r>
        </a:p>
        <a:p>
          <a:pPr marL="0" lvl="0" indent="0" algn="ctr" defTabSz="889000">
            <a:lnSpc>
              <a:spcPct val="90000"/>
            </a:lnSpc>
            <a:spcBef>
              <a:spcPct val="0"/>
            </a:spcBef>
            <a:spcAft>
              <a:spcPct val="35000"/>
            </a:spcAft>
            <a:buNone/>
          </a:pPr>
          <a:r>
            <a:rPr lang="en-GB" sz="2000" kern="1200"/>
            <a:t>How can we change/influence what happens next?</a:t>
          </a:r>
        </a:p>
      </dsp:txBody>
      <dsp:txXfrm>
        <a:off x="6285233" y="708740"/>
        <a:ext cx="2661916" cy="3496507"/>
      </dsp:txXfrm>
    </dsp:sp>
    <dsp:sp modelId="{F6730228-F600-4364-8863-6547879F812C}">
      <dsp:nvSpPr>
        <dsp:cNvPr id="0" name=""/>
        <dsp:cNvSpPr/>
      </dsp:nvSpPr>
      <dsp:spPr>
        <a:xfrm>
          <a:off x="6978830" y="-9485"/>
          <a:ext cx="1502903" cy="7384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Predict</a:t>
          </a:r>
        </a:p>
      </dsp:txBody>
      <dsp:txXfrm>
        <a:off x="6978830" y="-9485"/>
        <a:ext cx="1502903" cy="738454"/>
      </dsp:txXfrm>
    </dsp:sp>
    <dsp:sp modelId="{1C9F6BC3-74D0-4B4E-8256-DA770D00ED4D}">
      <dsp:nvSpPr>
        <dsp:cNvPr id="0" name=""/>
        <dsp:cNvSpPr/>
      </dsp:nvSpPr>
      <dsp:spPr>
        <a:xfrm>
          <a:off x="2898243" y="727710"/>
          <a:ext cx="3232688" cy="3211855"/>
        </a:xfrm>
        <a:prstGeom prst="wedgeRectCallout">
          <a:avLst>
            <a:gd name="adj1" fmla="val 62500"/>
            <a:gd name="adj2" fmla="val 2083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ctr" defTabSz="844550">
            <a:lnSpc>
              <a:spcPct val="90000"/>
            </a:lnSpc>
            <a:spcBef>
              <a:spcPct val="0"/>
            </a:spcBef>
            <a:spcAft>
              <a:spcPct val="35000"/>
            </a:spcAft>
            <a:buNone/>
          </a:pPr>
          <a:endParaRPr lang="en-GB" sz="1900" kern="1200"/>
        </a:p>
        <a:p>
          <a:pPr marL="0" lvl="0" indent="0" algn="ctr" defTabSz="844550">
            <a:lnSpc>
              <a:spcPct val="90000"/>
            </a:lnSpc>
            <a:spcBef>
              <a:spcPct val="0"/>
            </a:spcBef>
            <a:spcAft>
              <a:spcPct val="35000"/>
            </a:spcAft>
            <a:buNone/>
          </a:pPr>
          <a:r>
            <a:rPr lang="en-GB" sz="1900" kern="1200"/>
            <a:t>Why did it happen?</a:t>
          </a:r>
        </a:p>
        <a:p>
          <a:pPr marL="0" lvl="0" indent="0" algn="ctr" defTabSz="844550">
            <a:lnSpc>
              <a:spcPct val="90000"/>
            </a:lnSpc>
            <a:spcBef>
              <a:spcPct val="0"/>
            </a:spcBef>
            <a:spcAft>
              <a:spcPct val="35000"/>
            </a:spcAft>
            <a:buNone/>
          </a:pPr>
          <a:r>
            <a:rPr lang="en-GB" sz="1900" kern="1200"/>
            <a:t>How did it happen?</a:t>
          </a:r>
        </a:p>
        <a:p>
          <a:pPr marL="0" lvl="0" indent="0" algn="ctr" defTabSz="844550">
            <a:lnSpc>
              <a:spcPct val="90000"/>
            </a:lnSpc>
            <a:spcBef>
              <a:spcPct val="0"/>
            </a:spcBef>
            <a:spcAft>
              <a:spcPct val="35000"/>
            </a:spcAft>
            <a:buNone/>
          </a:pPr>
          <a:r>
            <a:rPr lang="en-GB" sz="1900" kern="1200"/>
            <a:t>What was the outcome?</a:t>
          </a:r>
        </a:p>
      </dsp:txBody>
      <dsp:txXfrm>
        <a:off x="3308513" y="727710"/>
        <a:ext cx="2822419" cy="3211855"/>
      </dsp:txXfrm>
    </dsp:sp>
    <dsp:sp modelId="{8D0581F0-CDE2-41C3-B1B4-2259AD80741C}">
      <dsp:nvSpPr>
        <dsp:cNvPr id="0" name=""/>
        <dsp:cNvSpPr/>
      </dsp:nvSpPr>
      <dsp:spPr>
        <a:xfrm>
          <a:off x="3736422" y="110094"/>
          <a:ext cx="1556332" cy="6176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Diagnose</a:t>
          </a:r>
        </a:p>
      </dsp:txBody>
      <dsp:txXfrm>
        <a:off x="3736422" y="110094"/>
        <a:ext cx="1556332" cy="617616"/>
      </dsp:txXfrm>
    </dsp:sp>
    <dsp:sp modelId="{F5C59564-81CF-4C4F-A418-4206B86FEC50}">
      <dsp:nvSpPr>
        <dsp:cNvPr id="0" name=""/>
        <dsp:cNvSpPr/>
      </dsp:nvSpPr>
      <dsp:spPr>
        <a:xfrm>
          <a:off x="0" y="727710"/>
          <a:ext cx="3213841" cy="2964725"/>
        </a:xfrm>
        <a:prstGeom prst="wedgeRectCallout">
          <a:avLst>
            <a:gd name="adj1" fmla="val 62500"/>
            <a:gd name="adj2" fmla="val 2083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800100">
            <a:lnSpc>
              <a:spcPct val="90000"/>
            </a:lnSpc>
            <a:spcBef>
              <a:spcPct val="0"/>
            </a:spcBef>
            <a:spcAft>
              <a:spcPct val="35000"/>
            </a:spcAft>
            <a:buNone/>
          </a:pPr>
          <a:endParaRPr lang="en-GB" sz="1800" kern="1200"/>
        </a:p>
        <a:p>
          <a:pPr marL="0" lvl="0" indent="0" algn="ctr" defTabSz="800100">
            <a:lnSpc>
              <a:spcPct val="90000"/>
            </a:lnSpc>
            <a:spcBef>
              <a:spcPct val="0"/>
            </a:spcBef>
            <a:spcAft>
              <a:spcPct val="35000"/>
            </a:spcAft>
            <a:buNone/>
          </a:pPr>
          <a:r>
            <a:rPr lang="en-GB" sz="1800" kern="1200"/>
            <a:t>Historic data</a:t>
          </a:r>
        </a:p>
        <a:p>
          <a:pPr marL="0" lvl="0" indent="0" algn="ctr" defTabSz="800100">
            <a:lnSpc>
              <a:spcPct val="90000"/>
            </a:lnSpc>
            <a:spcBef>
              <a:spcPct val="0"/>
            </a:spcBef>
            <a:spcAft>
              <a:spcPct val="35000"/>
            </a:spcAft>
            <a:buNone/>
          </a:pPr>
          <a:r>
            <a:rPr lang="en-GB" sz="1800" kern="1200"/>
            <a:t>What happened</a:t>
          </a:r>
        </a:p>
        <a:p>
          <a:pPr marL="0" lvl="0" indent="0" algn="ctr" defTabSz="800100">
            <a:lnSpc>
              <a:spcPct val="90000"/>
            </a:lnSpc>
            <a:spcBef>
              <a:spcPct val="0"/>
            </a:spcBef>
            <a:spcAft>
              <a:spcPct val="35000"/>
            </a:spcAft>
            <a:buNone/>
          </a:pPr>
          <a:r>
            <a:rPr lang="en-GB" sz="1800" kern="1200"/>
            <a:t>When?</a:t>
          </a:r>
        </a:p>
        <a:p>
          <a:pPr marL="0" lvl="0" indent="0" algn="ctr" defTabSz="800100">
            <a:lnSpc>
              <a:spcPct val="90000"/>
            </a:lnSpc>
            <a:spcBef>
              <a:spcPct val="0"/>
            </a:spcBef>
            <a:spcAft>
              <a:spcPct val="35000"/>
            </a:spcAft>
            <a:buNone/>
          </a:pPr>
          <a:r>
            <a:rPr lang="en-GB" sz="1800" kern="1200"/>
            <a:t>Where?</a:t>
          </a:r>
        </a:p>
      </dsp:txBody>
      <dsp:txXfrm>
        <a:off x="407877" y="727710"/>
        <a:ext cx="2805964" cy="2964725"/>
      </dsp:txXfrm>
    </dsp:sp>
    <dsp:sp modelId="{6FF4EBF2-F278-46BA-BB61-FC8AE5545E39}">
      <dsp:nvSpPr>
        <dsp:cNvPr id="0" name=""/>
        <dsp:cNvSpPr/>
      </dsp:nvSpPr>
      <dsp:spPr>
        <a:xfrm>
          <a:off x="933639" y="259986"/>
          <a:ext cx="1556332" cy="4942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Describe</a:t>
          </a:r>
        </a:p>
      </dsp:txBody>
      <dsp:txXfrm>
        <a:off x="933639" y="259986"/>
        <a:ext cx="1556332" cy="494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36738-6235-4473-8970-35564C1C453E}">
      <dsp:nvSpPr>
        <dsp:cNvPr id="0" name=""/>
        <dsp:cNvSpPr/>
      </dsp:nvSpPr>
      <dsp:spPr>
        <a:xfrm>
          <a:off x="5898295" y="708740"/>
          <a:ext cx="3048854" cy="3496507"/>
        </a:xfrm>
        <a:prstGeom prst="wedgeRectCallout">
          <a:avLst>
            <a:gd name="adj1" fmla="val 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marL="0" lvl="0" indent="0" algn="ctr" defTabSz="889000">
            <a:lnSpc>
              <a:spcPct val="90000"/>
            </a:lnSpc>
            <a:spcBef>
              <a:spcPct val="0"/>
            </a:spcBef>
            <a:spcAft>
              <a:spcPct val="35000"/>
            </a:spcAft>
            <a:buNone/>
          </a:pPr>
          <a:endParaRPr lang="en-GB" sz="2000" kern="1200"/>
        </a:p>
        <a:p>
          <a:pPr marL="0" lvl="0" indent="0" algn="ctr" defTabSz="889000">
            <a:lnSpc>
              <a:spcPct val="90000"/>
            </a:lnSpc>
            <a:spcBef>
              <a:spcPct val="0"/>
            </a:spcBef>
            <a:spcAft>
              <a:spcPct val="35000"/>
            </a:spcAft>
            <a:buNone/>
          </a:pPr>
          <a:r>
            <a:rPr lang="en-GB" sz="2000" kern="1200"/>
            <a:t>What will happen next?</a:t>
          </a:r>
        </a:p>
        <a:p>
          <a:pPr marL="0" lvl="0" indent="0" algn="ctr" defTabSz="889000">
            <a:lnSpc>
              <a:spcPct val="90000"/>
            </a:lnSpc>
            <a:spcBef>
              <a:spcPct val="0"/>
            </a:spcBef>
            <a:spcAft>
              <a:spcPct val="35000"/>
            </a:spcAft>
            <a:buNone/>
          </a:pPr>
          <a:r>
            <a:rPr lang="en-GB" sz="2000" kern="1200"/>
            <a:t>How will it happen?</a:t>
          </a:r>
        </a:p>
        <a:p>
          <a:pPr marL="0" lvl="0" indent="0" algn="ctr" defTabSz="889000">
            <a:lnSpc>
              <a:spcPct val="90000"/>
            </a:lnSpc>
            <a:spcBef>
              <a:spcPct val="0"/>
            </a:spcBef>
            <a:spcAft>
              <a:spcPct val="35000"/>
            </a:spcAft>
            <a:buNone/>
          </a:pPr>
          <a:r>
            <a:rPr lang="en-GB" sz="2000" kern="1200"/>
            <a:t>How can we change/influence what happens next?</a:t>
          </a:r>
        </a:p>
      </dsp:txBody>
      <dsp:txXfrm>
        <a:off x="6285233" y="708740"/>
        <a:ext cx="2661916" cy="3496507"/>
      </dsp:txXfrm>
    </dsp:sp>
    <dsp:sp modelId="{F6730228-F600-4364-8863-6547879F812C}">
      <dsp:nvSpPr>
        <dsp:cNvPr id="0" name=""/>
        <dsp:cNvSpPr/>
      </dsp:nvSpPr>
      <dsp:spPr>
        <a:xfrm>
          <a:off x="6978830" y="-9485"/>
          <a:ext cx="1502903" cy="738454"/>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Predict</a:t>
          </a:r>
        </a:p>
      </dsp:txBody>
      <dsp:txXfrm>
        <a:off x="6978830" y="-9485"/>
        <a:ext cx="1502903" cy="738454"/>
      </dsp:txXfrm>
    </dsp:sp>
    <dsp:sp modelId="{1C9F6BC3-74D0-4B4E-8256-DA770D00ED4D}">
      <dsp:nvSpPr>
        <dsp:cNvPr id="0" name=""/>
        <dsp:cNvSpPr/>
      </dsp:nvSpPr>
      <dsp:spPr>
        <a:xfrm>
          <a:off x="2898243" y="727710"/>
          <a:ext cx="3232688" cy="3211855"/>
        </a:xfrm>
        <a:prstGeom prst="wedgeRectCallout">
          <a:avLst>
            <a:gd name="adj1" fmla="val 62500"/>
            <a:gd name="adj2" fmla="val 20830"/>
          </a:avLst>
        </a:prstGeom>
        <a:solidFill>
          <a:schemeClr val="accent1">
            <a:tint val="50000"/>
            <a:hueOff val="-258"/>
            <a:satOff val="-1420"/>
            <a:lumOff val="63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ctr" defTabSz="844550">
            <a:lnSpc>
              <a:spcPct val="90000"/>
            </a:lnSpc>
            <a:spcBef>
              <a:spcPct val="0"/>
            </a:spcBef>
            <a:spcAft>
              <a:spcPct val="35000"/>
            </a:spcAft>
            <a:buNone/>
          </a:pPr>
          <a:endParaRPr lang="en-GB" sz="1900" kern="1200"/>
        </a:p>
        <a:p>
          <a:pPr marL="0" lvl="0" indent="0" algn="ctr" defTabSz="844550">
            <a:lnSpc>
              <a:spcPct val="90000"/>
            </a:lnSpc>
            <a:spcBef>
              <a:spcPct val="0"/>
            </a:spcBef>
            <a:spcAft>
              <a:spcPct val="35000"/>
            </a:spcAft>
            <a:buNone/>
          </a:pPr>
          <a:r>
            <a:rPr lang="en-GB" sz="1900" kern="1200"/>
            <a:t>Why did it happen?</a:t>
          </a:r>
        </a:p>
        <a:p>
          <a:pPr marL="0" lvl="0" indent="0" algn="ctr" defTabSz="844550">
            <a:lnSpc>
              <a:spcPct val="90000"/>
            </a:lnSpc>
            <a:spcBef>
              <a:spcPct val="0"/>
            </a:spcBef>
            <a:spcAft>
              <a:spcPct val="35000"/>
            </a:spcAft>
            <a:buNone/>
          </a:pPr>
          <a:r>
            <a:rPr lang="en-GB" sz="1900" kern="1200"/>
            <a:t>How did it happen?</a:t>
          </a:r>
        </a:p>
        <a:p>
          <a:pPr marL="0" lvl="0" indent="0" algn="ctr" defTabSz="844550">
            <a:lnSpc>
              <a:spcPct val="90000"/>
            </a:lnSpc>
            <a:spcBef>
              <a:spcPct val="0"/>
            </a:spcBef>
            <a:spcAft>
              <a:spcPct val="35000"/>
            </a:spcAft>
            <a:buNone/>
          </a:pPr>
          <a:r>
            <a:rPr lang="en-GB" sz="1900" kern="1200"/>
            <a:t>What was the outcome?</a:t>
          </a:r>
        </a:p>
      </dsp:txBody>
      <dsp:txXfrm>
        <a:off x="3308513" y="727710"/>
        <a:ext cx="2822419" cy="3211855"/>
      </dsp:txXfrm>
    </dsp:sp>
    <dsp:sp modelId="{8D0581F0-CDE2-41C3-B1B4-2259AD80741C}">
      <dsp:nvSpPr>
        <dsp:cNvPr id="0" name=""/>
        <dsp:cNvSpPr/>
      </dsp:nvSpPr>
      <dsp:spPr>
        <a:xfrm>
          <a:off x="3736422" y="110094"/>
          <a:ext cx="1556332" cy="617616"/>
        </a:xfrm>
        <a:prstGeom prst="rect">
          <a:avLst/>
        </a:prstGeom>
        <a:solidFill>
          <a:schemeClr val="accent1">
            <a:shade val="80000"/>
            <a:hueOff val="-17797"/>
            <a:satOff val="-23495"/>
            <a:lumOff val="175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Diagnose</a:t>
          </a:r>
        </a:p>
      </dsp:txBody>
      <dsp:txXfrm>
        <a:off x="3736422" y="110094"/>
        <a:ext cx="1556332" cy="617616"/>
      </dsp:txXfrm>
    </dsp:sp>
    <dsp:sp modelId="{F5C59564-81CF-4C4F-A418-4206B86FEC50}">
      <dsp:nvSpPr>
        <dsp:cNvPr id="0" name=""/>
        <dsp:cNvSpPr/>
      </dsp:nvSpPr>
      <dsp:spPr>
        <a:xfrm>
          <a:off x="0" y="727710"/>
          <a:ext cx="3213841" cy="2964725"/>
        </a:xfrm>
        <a:prstGeom prst="wedgeRectCallout">
          <a:avLst>
            <a:gd name="adj1" fmla="val 62500"/>
            <a:gd name="adj2" fmla="val 20830"/>
          </a:avLst>
        </a:prstGeom>
        <a:solidFill>
          <a:schemeClr val="accent1">
            <a:tint val="50000"/>
            <a:hueOff val="-515"/>
            <a:satOff val="-2840"/>
            <a:lumOff val="12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800100">
            <a:lnSpc>
              <a:spcPct val="90000"/>
            </a:lnSpc>
            <a:spcBef>
              <a:spcPct val="0"/>
            </a:spcBef>
            <a:spcAft>
              <a:spcPct val="35000"/>
            </a:spcAft>
            <a:buNone/>
          </a:pPr>
          <a:endParaRPr lang="en-GB" sz="1800" kern="1200">
            <a:solidFill>
              <a:schemeClr val="accent2">
                <a:lumMod val="75000"/>
              </a:schemeClr>
            </a:solidFill>
          </a:endParaRPr>
        </a:p>
        <a:p>
          <a:pPr marL="0" lvl="0" indent="0" algn="ctr" defTabSz="800100">
            <a:lnSpc>
              <a:spcPct val="90000"/>
            </a:lnSpc>
            <a:spcBef>
              <a:spcPct val="0"/>
            </a:spcBef>
            <a:spcAft>
              <a:spcPct val="35000"/>
            </a:spcAft>
            <a:buNone/>
          </a:pPr>
          <a:r>
            <a:rPr lang="en-GB" sz="1800" kern="1200">
              <a:solidFill>
                <a:schemeClr val="accent2">
                  <a:lumMod val="75000"/>
                </a:schemeClr>
              </a:solidFill>
            </a:rPr>
            <a:t>Historic data</a:t>
          </a:r>
        </a:p>
        <a:p>
          <a:pPr marL="0" lvl="0" indent="0" algn="ctr" defTabSz="800100">
            <a:lnSpc>
              <a:spcPct val="90000"/>
            </a:lnSpc>
            <a:spcBef>
              <a:spcPct val="0"/>
            </a:spcBef>
            <a:spcAft>
              <a:spcPct val="35000"/>
            </a:spcAft>
            <a:buNone/>
          </a:pPr>
          <a:r>
            <a:rPr lang="en-GB" sz="1800" kern="1200">
              <a:solidFill>
                <a:schemeClr val="accent2">
                  <a:lumMod val="75000"/>
                </a:schemeClr>
              </a:solidFill>
            </a:rPr>
            <a:t>What happened</a:t>
          </a:r>
        </a:p>
        <a:p>
          <a:pPr marL="0" lvl="0" indent="0" algn="ctr" defTabSz="800100">
            <a:lnSpc>
              <a:spcPct val="90000"/>
            </a:lnSpc>
            <a:spcBef>
              <a:spcPct val="0"/>
            </a:spcBef>
            <a:spcAft>
              <a:spcPct val="35000"/>
            </a:spcAft>
            <a:buNone/>
          </a:pPr>
          <a:r>
            <a:rPr lang="en-GB" sz="1800" kern="1200">
              <a:solidFill>
                <a:schemeClr val="accent2">
                  <a:lumMod val="75000"/>
                </a:schemeClr>
              </a:solidFill>
            </a:rPr>
            <a:t>When?</a:t>
          </a:r>
        </a:p>
        <a:p>
          <a:pPr marL="0" lvl="0" indent="0" algn="ctr" defTabSz="800100">
            <a:lnSpc>
              <a:spcPct val="90000"/>
            </a:lnSpc>
            <a:spcBef>
              <a:spcPct val="0"/>
            </a:spcBef>
            <a:spcAft>
              <a:spcPct val="35000"/>
            </a:spcAft>
            <a:buNone/>
          </a:pPr>
          <a:r>
            <a:rPr lang="en-GB" sz="1800" kern="1200">
              <a:solidFill>
                <a:schemeClr val="accent2">
                  <a:lumMod val="75000"/>
                </a:schemeClr>
              </a:solidFill>
            </a:rPr>
            <a:t>Where?</a:t>
          </a:r>
        </a:p>
      </dsp:txBody>
      <dsp:txXfrm>
        <a:off x="407877" y="727710"/>
        <a:ext cx="2805964" cy="2964725"/>
      </dsp:txXfrm>
    </dsp:sp>
    <dsp:sp modelId="{6FF4EBF2-F278-46BA-BB61-FC8AE5545E39}">
      <dsp:nvSpPr>
        <dsp:cNvPr id="0" name=""/>
        <dsp:cNvSpPr/>
      </dsp:nvSpPr>
      <dsp:spPr>
        <a:xfrm>
          <a:off x="933639" y="259986"/>
          <a:ext cx="1556332" cy="494260"/>
        </a:xfrm>
        <a:prstGeom prst="rect">
          <a:avLst/>
        </a:prstGeom>
        <a:solidFill>
          <a:schemeClr val="accent1">
            <a:shade val="80000"/>
            <a:hueOff val="-35594"/>
            <a:satOff val="-46990"/>
            <a:lumOff val="350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Describe</a:t>
          </a:r>
        </a:p>
      </dsp:txBody>
      <dsp:txXfrm>
        <a:off x="933639" y="259986"/>
        <a:ext cx="1556332" cy="494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36738-6235-4473-8970-35564C1C453E}">
      <dsp:nvSpPr>
        <dsp:cNvPr id="0" name=""/>
        <dsp:cNvSpPr/>
      </dsp:nvSpPr>
      <dsp:spPr>
        <a:xfrm>
          <a:off x="5898295" y="708740"/>
          <a:ext cx="3048854" cy="3496507"/>
        </a:xfrm>
        <a:prstGeom prst="wedgeRectCallout">
          <a:avLst>
            <a:gd name="adj1" fmla="val 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marL="0" lvl="0" indent="0" algn="ctr" defTabSz="889000">
            <a:lnSpc>
              <a:spcPct val="90000"/>
            </a:lnSpc>
            <a:spcBef>
              <a:spcPct val="0"/>
            </a:spcBef>
            <a:spcAft>
              <a:spcPct val="35000"/>
            </a:spcAft>
            <a:buNone/>
          </a:pPr>
          <a:endParaRPr lang="en-GB" sz="2000" kern="1200"/>
        </a:p>
        <a:p>
          <a:pPr marL="0" lvl="0" indent="0" algn="ctr" defTabSz="889000">
            <a:lnSpc>
              <a:spcPct val="90000"/>
            </a:lnSpc>
            <a:spcBef>
              <a:spcPct val="0"/>
            </a:spcBef>
            <a:spcAft>
              <a:spcPct val="35000"/>
            </a:spcAft>
            <a:buNone/>
          </a:pPr>
          <a:r>
            <a:rPr lang="en-GB" sz="2000" kern="1200"/>
            <a:t>What will happen next?</a:t>
          </a:r>
        </a:p>
        <a:p>
          <a:pPr marL="0" lvl="0" indent="0" algn="ctr" defTabSz="889000">
            <a:lnSpc>
              <a:spcPct val="90000"/>
            </a:lnSpc>
            <a:spcBef>
              <a:spcPct val="0"/>
            </a:spcBef>
            <a:spcAft>
              <a:spcPct val="35000"/>
            </a:spcAft>
            <a:buNone/>
          </a:pPr>
          <a:r>
            <a:rPr lang="en-GB" sz="2000" kern="1200"/>
            <a:t>How will it happen?</a:t>
          </a:r>
        </a:p>
        <a:p>
          <a:pPr marL="0" lvl="0" indent="0" algn="ctr" defTabSz="889000">
            <a:lnSpc>
              <a:spcPct val="90000"/>
            </a:lnSpc>
            <a:spcBef>
              <a:spcPct val="0"/>
            </a:spcBef>
            <a:spcAft>
              <a:spcPct val="35000"/>
            </a:spcAft>
            <a:buNone/>
          </a:pPr>
          <a:r>
            <a:rPr lang="en-GB" sz="2000" kern="1200"/>
            <a:t>How can we change/influence what happens next?</a:t>
          </a:r>
        </a:p>
      </dsp:txBody>
      <dsp:txXfrm>
        <a:off x="6285233" y="708740"/>
        <a:ext cx="2661916" cy="3496507"/>
      </dsp:txXfrm>
    </dsp:sp>
    <dsp:sp modelId="{F6730228-F600-4364-8863-6547879F812C}">
      <dsp:nvSpPr>
        <dsp:cNvPr id="0" name=""/>
        <dsp:cNvSpPr/>
      </dsp:nvSpPr>
      <dsp:spPr>
        <a:xfrm>
          <a:off x="6978830" y="-9485"/>
          <a:ext cx="1502903" cy="738454"/>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Predict</a:t>
          </a:r>
        </a:p>
      </dsp:txBody>
      <dsp:txXfrm>
        <a:off x="6978830" y="-9485"/>
        <a:ext cx="1502903" cy="738454"/>
      </dsp:txXfrm>
    </dsp:sp>
    <dsp:sp modelId="{1C9F6BC3-74D0-4B4E-8256-DA770D00ED4D}">
      <dsp:nvSpPr>
        <dsp:cNvPr id="0" name=""/>
        <dsp:cNvSpPr/>
      </dsp:nvSpPr>
      <dsp:spPr>
        <a:xfrm>
          <a:off x="2898243" y="727710"/>
          <a:ext cx="3232688" cy="3211855"/>
        </a:xfrm>
        <a:prstGeom prst="wedgeRectCallout">
          <a:avLst>
            <a:gd name="adj1" fmla="val 62500"/>
            <a:gd name="adj2" fmla="val 20830"/>
          </a:avLst>
        </a:prstGeom>
        <a:solidFill>
          <a:schemeClr val="accent1">
            <a:tint val="50000"/>
            <a:hueOff val="-258"/>
            <a:satOff val="-1420"/>
            <a:lumOff val="63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ctr" defTabSz="844550">
            <a:lnSpc>
              <a:spcPct val="90000"/>
            </a:lnSpc>
            <a:spcBef>
              <a:spcPct val="0"/>
            </a:spcBef>
            <a:spcAft>
              <a:spcPct val="35000"/>
            </a:spcAft>
            <a:buNone/>
          </a:pPr>
          <a:endParaRPr lang="en-GB" sz="1900" kern="1200"/>
        </a:p>
        <a:p>
          <a:pPr marL="0" lvl="0" indent="0" algn="ctr" defTabSz="844550">
            <a:lnSpc>
              <a:spcPct val="90000"/>
            </a:lnSpc>
            <a:spcBef>
              <a:spcPct val="0"/>
            </a:spcBef>
            <a:spcAft>
              <a:spcPct val="35000"/>
            </a:spcAft>
            <a:buNone/>
          </a:pPr>
          <a:r>
            <a:rPr lang="en-GB" sz="1900" kern="1200"/>
            <a:t>Why did it happen?</a:t>
          </a:r>
        </a:p>
        <a:p>
          <a:pPr marL="0" lvl="0" indent="0" algn="ctr" defTabSz="844550">
            <a:lnSpc>
              <a:spcPct val="90000"/>
            </a:lnSpc>
            <a:spcBef>
              <a:spcPct val="0"/>
            </a:spcBef>
            <a:spcAft>
              <a:spcPct val="35000"/>
            </a:spcAft>
            <a:buNone/>
          </a:pPr>
          <a:r>
            <a:rPr lang="en-GB" sz="1900" kern="1200"/>
            <a:t>How did it happen?</a:t>
          </a:r>
        </a:p>
        <a:p>
          <a:pPr marL="0" lvl="0" indent="0" algn="ctr" defTabSz="844550">
            <a:lnSpc>
              <a:spcPct val="90000"/>
            </a:lnSpc>
            <a:spcBef>
              <a:spcPct val="0"/>
            </a:spcBef>
            <a:spcAft>
              <a:spcPct val="35000"/>
            </a:spcAft>
            <a:buNone/>
          </a:pPr>
          <a:r>
            <a:rPr lang="en-GB" sz="1900" kern="1200"/>
            <a:t>What was the outcome?</a:t>
          </a:r>
        </a:p>
      </dsp:txBody>
      <dsp:txXfrm>
        <a:off x="3308513" y="727710"/>
        <a:ext cx="2822419" cy="3211855"/>
      </dsp:txXfrm>
    </dsp:sp>
    <dsp:sp modelId="{8D0581F0-CDE2-41C3-B1B4-2259AD80741C}">
      <dsp:nvSpPr>
        <dsp:cNvPr id="0" name=""/>
        <dsp:cNvSpPr/>
      </dsp:nvSpPr>
      <dsp:spPr>
        <a:xfrm>
          <a:off x="3736422" y="110094"/>
          <a:ext cx="1556332" cy="617616"/>
        </a:xfrm>
        <a:prstGeom prst="rect">
          <a:avLst/>
        </a:prstGeom>
        <a:solidFill>
          <a:schemeClr val="accent1">
            <a:shade val="80000"/>
            <a:hueOff val="-17797"/>
            <a:satOff val="-23495"/>
            <a:lumOff val="175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Diagnose</a:t>
          </a:r>
        </a:p>
      </dsp:txBody>
      <dsp:txXfrm>
        <a:off x="3736422" y="110094"/>
        <a:ext cx="1556332" cy="617616"/>
      </dsp:txXfrm>
    </dsp:sp>
    <dsp:sp modelId="{F5C59564-81CF-4C4F-A418-4206B86FEC50}">
      <dsp:nvSpPr>
        <dsp:cNvPr id="0" name=""/>
        <dsp:cNvSpPr/>
      </dsp:nvSpPr>
      <dsp:spPr>
        <a:xfrm>
          <a:off x="0" y="727710"/>
          <a:ext cx="3213841" cy="2964725"/>
        </a:xfrm>
        <a:prstGeom prst="wedgeRectCallout">
          <a:avLst>
            <a:gd name="adj1" fmla="val 62500"/>
            <a:gd name="adj2" fmla="val 20830"/>
          </a:avLst>
        </a:prstGeom>
        <a:solidFill>
          <a:schemeClr val="accent1">
            <a:tint val="50000"/>
            <a:hueOff val="-515"/>
            <a:satOff val="-2840"/>
            <a:lumOff val="12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800100">
            <a:lnSpc>
              <a:spcPct val="90000"/>
            </a:lnSpc>
            <a:spcBef>
              <a:spcPct val="0"/>
            </a:spcBef>
            <a:spcAft>
              <a:spcPct val="35000"/>
            </a:spcAft>
            <a:buNone/>
          </a:pPr>
          <a:endParaRPr lang="en-GB" sz="1800" kern="1200">
            <a:solidFill>
              <a:schemeClr val="accent2">
                <a:lumMod val="75000"/>
              </a:schemeClr>
            </a:solidFill>
          </a:endParaRPr>
        </a:p>
        <a:p>
          <a:pPr marL="0" lvl="0" indent="0" algn="ctr" defTabSz="800100">
            <a:lnSpc>
              <a:spcPct val="90000"/>
            </a:lnSpc>
            <a:spcBef>
              <a:spcPct val="0"/>
            </a:spcBef>
            <a:spcAft>
              <a:spcPct val="35000"/>
            </a:spcAft>
            <a:buNone/>
          </a:pPr>
          <a:r>
            <a:rPr lang="en-GB" sz="1800" kern="1200">
              <a:solidFill>
                <a:schemeClr val="accent2">
                  <a:lumMod val="75000"/>
                </a:schemeClr>
              </a:solidFill>
            </a:rPr>
            <a:t>Historic data</a:t>
          </a:r>
        </a:p>
        <a:p>
          <a:pPr marL="0" lvl="0" indent="0" algn="ctr" defTabSz="800100">
            <a:lnSpc>
              <a:spcPct val="90000"/>
            </a:lnSpc>
            <a:spcBef>
              <a:spcPct val="0"/>
            </a:spcBef>
            <a:spcAft>
              <a:spcPct val="35000"/>
            </a:spcAft>
            <a:buNone/>
          </a:pPr>
          <a:r>
            <a:rPr lang="en-GB" sz="1800" kern="1200">
              <a:solidFill>
                <a:schemeClr val="accent2">
                  <a:lumMod val="75000"/>
                </a:schemeClr>
              </a:solidFill>
            </a:rPr>
            <a:t>What happened</a:t>
          </a:r>
        </a:p>
        <a:p>
          <a:pPr marL="0" lvl="0" indent="0" algn="ctr" defTabSz="800100">
            <a:lnSpc>
              <a:spcPct val="90000"/>
            </a:lnSpc>
            <a:spcBef>
              <a:spcPct val="0"/>
            </a:spcBef>
            <a:spcAft>
              <a:spcPct val="35000"/>
            </a:spcAft>
            <a:buNone/>
          </a:pPr>
          <a:r>
            <a:rPr lang="en-GB" sz="1800" kern="1200">
              <a:solidFill>
                <a:schemeClr val="accent2">
                  <a:lumMod val="75000"/>
                </a:schemeClr>
              </a:solidFill>
            </a:rPr>
            <a:t>When?</a:t>
          </a:r>
        </a:p>
        <a:p>
          <a:pPr marL="0" lvl="0" indent="0" algn="ctr" defTabSz="800100">
            <a:lnSpc>
              <a:spcPct val="90000"/>
            </a:lnSpc>
            <a:spcBef>
              <a:spcPct val="0"/>
            </a:spcBef>
            <a:spcAft>
              <a:spcPct val="35000"/>
            </a:spcAft>
            <a:buNone/>
          </a:pPr>
          <a:r>
            <a:rPr lang="en-GB" sz="1800" kern="1200">
              <a:solidFill>
                <a:schemeClr val="accent2">
                  <a:lumMod val="75000"/>
                </a:schemeClr>
              </a:solidFill>
            </a:rPr>
            <a:t>Where?</a:t>
          </a:r>
        </a:p>
      </dsp:txBody>
      <dsp:txXfrm>
        <a:off x="407877" y="727710"/>
        <a:ext cx="2805964" cy="2964725"/>
      </dsp:txXfrm>
    </dsp:sp>
    <dsp:sp modelId="{6FF4EBF2-F278-46BA-BB61-FC8AE5545E39}">
      <dsp:nvSpPr>
        <dsp:cNvPr id="0" name=""/>
        <dsp:cNvSpPr/>
      </dsp:nvSpPr>
      <dsp:spPr>
        <a:xfrm>
          <a:off x="933639" y="259986"/>
          <a:ext cx="1556332" cy="494260"/>
        </a:xfrm>
        <a:prstGeom prst="rect">
          <a:avLst/>
        </a:prstGeom>
        <a:solidFill>
          <a:schemeClr val="accent1">
            <a:shade val="80000"/>
            <a:hueOff val="-35594"/>
            <a:satOff val="-46990"/>
            <a:lumOff val="350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a:lnSpc>
              <a:spcPct val="90000"/>
            </a:lnSpc>
            <a:spcBef>
              <a:spcPct val="0"/>
            </a:spcBef>
            <a:spcAft>
              <a:spcPct val="35000"/>
            </a:spcAft>
            <a:buNone/>
          </a:pPr>
          <a:r>
            <a:rPr lang="en-GB" sz="2400" kern="1200"/>
            <a:t>Describe</a:t>
          </a:r>
        </a:p>
      </dsp:txBody>
      <dsp:txXfrm>
        <a:off x="933639" y="259986"/>
        <a:ext cx="1556332" cy="494260"/>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C34F0E22-CC15-44D0-8876-C3E8ACE3B40A}" type="datetimeFigureOut">
              <a:rPr lang="en-GB" smtClean="0"/>
              <a:t>04/12/2020</a:t>
            </a:fld>
            <a:endParaRPr lang="en-GB"/>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C67DF755-A3AA-41E2-BD01-04BF372B8E6D}" type="slidenum">
              <a:rPr lang="en-GB" smtClean="0"/>
              <a:t>‹#›</a:t>
            </a:fld>
            <a:endParaRPr lang="en-GB"/>
          </a:p>
        </p:txBody>
      </p:sp>
    </p:spTree>
    <p:extLst>
      <p:ext uri="{BB962C8B-B14F-4D97-AF65-F5344CB8AC3E}">
        <p14:creationId xmlns:p14="http://schemas.microsoft.com/office/powerpoint/2010/main" val="361019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Morning, </a:t>
            </a:r>
          </a:p>
          <a:p>
            <a:endParaRPr lang="en-GB" dirty="0"/>
          </a:p>
          <a:p>
            <a:r>
              <a:rPr lang="en-GB" dirty="0"/>
              <a:t>I’m glad to be here, particularly as I’m not a finance professional so I’m grateful to have this opportunity to meet you all.</a:t>
            </a:r>
          </a:p>
          <a:p>
            <a:endParaRPr lang="en-GB" dirty="0"/>
          </a:p>
          <a:p>
            <a:r>
              <a:rPr lang="en-GB" dirty="0"/>
              <a:t>I’ve been a CEO for the last five years or so, having spent a long time prior to that on Executive Committees so I’ve been the recipient of data of all sorts, both financial and general.  What’s always been more difficult to find is insight, and crucially, people willing to say “so this means xxx”</a:t>
            </a:r>
          </a:p>
          <a:p>
            <a:endParaRPr lang="en-GB" dirty="0"/>
          </a:p>
          <a:p>
            <a:r>
              <a:rPr lang="en-GB" dirty="0"/>
              <a:t>So my presentation today comes from that perspective, less ‘how to’ and more ‘so what’ you will have had a lot of sessions on forecasting that were more likely to be on the former as you’ve developed your professional skills but today is more from the c suite perspective and I hope it’s useful, maybe even insightful.</a:t>
            </a:r>
          </a:p>
        </p:txBody>
      </p:sp>
      <p:sp>
        <p:nvSpPr>
          <p:cNvPr id="4" name="Slide Number Placeholder 3"/>
          <p:cNvSpPr>
            <a:spLocks noGrp="1"/>
          </p:cNvSpPr>
          <p:nvPr>
            <p:ph type="sldNum" sz="quarter" idx="5"/>
          </p:nvPr>
        </p:nvSpPr>
        <p:spPr/>
        <p:txBody>
          <a:bodyPr/>
          <a:lstStyle/>
          <a:p>
            <a:fld id="{C67DF755-A3AA-41E2-BD01-04BF372B8E6D}" type="slidenum">
              <a:rPr lang="en-GB" smtClean="0"/>
              <a:t>1</a:t>
            </a:fld>
            <a:endParaRPr lang="en-GB"/>
          </a:p>
        </p:txBody>
      </p:sp>
    </p:spTree>
    <p:extLst>
      <p:ext uri="{BB962C8B-B14F-4D97-AF65-F5344CB8AC3E}">
        <p14:creationId xmlns:p14="http://schemas.microsoft.com/office/powerpoint/2010/main" val="120457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takes know how, ability and confidence to look ahead beyond a roll forward on your financials and say, what will happen next? How will it happen and can I change it if that’s not what we need?</a:t>
            </a:r>
          </a:p>
          <a:p>
            <a:endParaRPr lang="en-GB" dirty="0"/>
          </a:p>
          <a:p>
            <a:r>
              <a:rPr lang="en-GB" dirty="0"/>
              <a:t>Let’s think about what you know about your company, its performance, its customers, its market, they’re all what you knew last month when you missed your number.  So that trusty business navigational map wasn’t so good. You’ve hit on the issues identified in your why diagnose questions.  Now what?</a:t>
            </a:r>
          </a:p>
          <a:p>
            <a:endParaRPr lang="en-GB" dirty="0"/>
          </a:p>
          <a:p>
            <a:r>
              <a:rPr lang="en-GB" dirty="0"/>
              <a:t>How do you safely model what could happen and how it may happen without tying yourself and maybe your team in knots? Taking up valuable man hours and man power manually reviewing your classic business data set, running your statistical calculations, maybe a range of those calculations depending on the level of complexity.  It’s easy to drift off course, a % up here or down there can make a world of difference.  An incorrect input in one cell can stuff up the rest.  You know the story.</a:t>
            </a:r>
          </a:p>
          <a:p>
            <a:endParaRPr lang="en-GB" dirty="0"/>
          </a:p>
          <a:p>
            <a:r>
              <a:rPr lang="en-GB" dirty="0"/>
              <a:t>Even if you’ve successfully removed human bias, error and you’ve put in some macro factors for your sector, it’s still taking a lot of time and effort to deliver something meaningful.</a:t>
            </a:r>
          </a:p>
          <a:p>
            <a:endParaRPr lang="en-GB" dirty="0"/>
          </a:p>
          <a:p>
            <a:r>
              <a:rPr lang="en-GB" dirty="0"/>
              <a:t>Here’s where technology is your friend, if you’re ready for it.  You have to be honest on that score.  If you or more likely your company hates anything other than excel then this next bit isn’t for you.</a:t>
            </a:r>
          </a:p>
          <a:p>
            <a:endParaRPr lang="en-GB" dirty="0"/>
          </a:p>
          <a:p>
            <a:endParaRPr lang="en-GB" dirty="0"/>
          </a:p>
        </p:txBody>
      </p:sp>
      <p:sp>
        <p:nvSpPr>
          <p:cNvPr id="4" name="Slide Number Placeholder 3"/>
          <p:cNvSpPr>
            <a:spLocks noGrp="1"/>
          </p:cNvSpPr>
          <p:nvPr>
            <p:ph type="sldNum" sz="quarter" idx="5"/>
          </p:nvPr>
        </p:nvSpPr>
        <p:spPr/>
        <p:txBody>
          <a:bodyPr/>
          <a:lstStyle/>
          <a:p>
            <a:fld id="{C67DF755-A3AA-41E2-BD01-04BF372B8E6D}" type="slidenum">
              <a:rPr lang="en-GB" smtClean="0"/>
              <a:t>10</a:t>
            </a:fld>
            <a:endParaRPr lang="en-GB"/>
          </a:p>
        </p:txBody>
      </p:sp>
    </p:spTree>
    <p:extLst>
      <p:ext uri="{BB962C8B-B14F-4D97-AF65-F5344CB8AC3E}">
        <p14:creationId xmlns:p14="http://schemas.microsoft.com/office/powerpoint/2010/main" val="7394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head that sounded like the name’s Bond, James Bond.  Ah well.  I can dream.</a:t>
            </a:r>
          </a:p>
          <a:p>
            <a:endParaRPr lang="en-GB" dirty="0"/>
          </a:p>
          <a:p>
            <a:r>
              <a:rPr lang="en-GB" dirty="0"/>
              <a:t>In the forecasting world there are a range of options available to finance professionals, you can be in the F club (Float, </a:t>
            </a:r>
            <a:r>
              <a:rPr lang="en-GB" dirty="0" err="1"/>
              <a:t>Futrli</a:t>
            </a:r>
            <a:r>
              <a:rPr lang="en-GB" dirty="0"/>
              <a:t>, </a:t>
            </a:r>
            <a:r>
              <a:rPr lang="en-GB" dirty="0" err="1"/>
              <a:t>Fluildy</a:t>
            </a:r>
            <a:r>
              <a:rPr lang="en-GB" dirty="0"/>
              <a:t>) or you can go up the </a:t>
            </a:r>
            <a:r>
              <a:rPr lang="en-GB" dirty="0" err="1"/>
              <a:t>foodchain</a:t>
            </a:r>
            <a:r>
              <a:rPr lang="en-GB" dirty="0"/>
              <a:t> to the </a:t>
            </a:r>
            <a:r>
              <a:rPr lang="en-GB" dirty="0" err="1"/>
              <a:t>Cashanalytics</a:t>
            </a:r>
            <a:r>
              <a:rPr lang="en-GB" dirty="0"/>
              <a:t> or Kyriba’s of the world, more of a Treasury management system.</a:t>
            </a:r>
          </a:p>
          <a:p>
            <a:endParaRPr lang="en-GB" dirty="0"/>
          </a:p>
          <a:p>
            <a:r>
              <a:rPr lang="en-GB" dirty="0"/>
              <a:t>There there’s a new breed of tech that sits in the middle.  Some that can do both, standalone and linked to your other software.</a:t>
            </a:r>
          </a:p>
          <a:p>
            <a:endParaRPr lang="en-GB" dirty="0"/>
          </a:p>
          <a:p>
            <a:r>
              <a:rPr lang="en-GB" dirty="0"/>
              <a:t>Still in the software as a service, on demand, cloud based but with more sophistication.  That’s where AI based software is truly transformational.  In my business, we bring in traditional and non-traditional data for every sector in the UK, there’s over 2 billion data points in our Industry Analysis right now, and it grows each month.  There isn’t any way a person, or many people, could compute that volume of data and create meaning from it.  We use Open Banking data as an input for our client forecasts, so we get their historical data daily without any body having to do anything.</a:t>
            </a:r>
          </a:p>
          <a:p>
            <a:endParaRPr lang="en-GB" dirty="0"/>
          </a:p>
          <a:p>
            <a:r>
              <a:rPr lang="en-GB" dirty="0"/>
              <a:t>The more data you have, the smarter the models become for your business and in your sector so it gets more accurate over time.  Yes this would include the RPA thinking, Robotic Process Automation piece as well if that’s on your radar.</a:t>
            </a:r>
          </a:p>
          <a:p>
            <a:endParaRPr lang="en-GB" dirty="0"/>
          </a:p>
          <a:p>
            <a:r>
              <a:rPr lang="en-GB" dirty="0"/>
              <a:t>People are still vital, the machines aren’t taking over the world.  Predictive models, any models, are only as good as the data that’s inputted and it’s people that make decisions not machines.</a:t>
            </a:r>
          </a:p>
          <a:p>
            <a:endParaRPr lang="en-GB" dirty="0"/>
          </a:p>
          <a:p>
            <a:r>
              <a:rPr lang="en-GB" dirty="0"/>
              <a:t>Let me show you briefly how our scenario planning function works.</a:t>
            </a:r>
          </a:p>
        </p:txBody>
      </p:sp>
      <p:sp>
        <p:nvSpPr>
          <p:cNvPr id="4" name="Slide Number Placeholder 3"/>
          <p:cNvSpPr>
            <a:spLocks noGrp="1"/>
          </p:cNvSpPr>
          <p:nvPr>
            <p:ph type="sldNum" sz="quarter" idx="5"/>
          </p:nvPr>
        </p:nvSpPr>
        <p:spPr/>
        <p:txBody>
          <a:bodyPr/>
          <a:lstStyle/>
          <a:p>
            <a:fld id="{C67DF755-A3AA-41E2-BD01-04BF372B8E6D}" type="slidenum">
              <a:rPr lang="en-GB" smtClean="0"/>
              <a:t>11</a:t>
            </a:fld>
            <a:endParaRPr lang="en-GB"/>
          </a:p>
        </p:txBody>
      </p:sp>
    </p:spTree>
    <p:extLst>
      <p:ext uri="{BB962C8B-B14F-4D97-AF65-F5344CB8AC3E}">
        <p14:creationId xmlns:p14="http://schemas.microsoft.com/office/powerpoint/2010/main" val="302595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you’re talking about prediction you really need to dig deep into your scenario planning.  Yes, I know you can do it on Excel and, of course, other software is available as we’ve discussed, but I think we’ve made it as easy and intuitive as it can be.</a:t>
            </a:r>
          </a:p>
          <a:p>
            <a:endParaRPr lang="en-GB"/>
          </a:p>
          <a:p>
            <a:r>
              <a:rPr lang="en-GB"/>
              <a:t>Let’s see if you agree – click through the image to the PB website.</a:t>
            </a:r>
          </a:p>
          <a:p>
            <a:endParaRPr lang="en-GB"/>
          </a:p>
          <a:p>
            <a:r>
              <a:rPr lang="en-GB"/>
              <a:t>ZM demo of the two options.</a:t>
            </a:r>
          </a:p>
        </p:txBody>
      </p:sp>
      <p:sp>
        <p:nvSpPr>
          <p:cNvPr id="4" name="Slide Number Placeholder 3"/>
          <p:cNvSpPr>
            <a:spLocks noGrp="1"/>
          </p:cNvSpPr>
          <p:nvPr>
            <p:ph type="sldNum" sz="quarter" idx="5"/>
          </p:nvPr>
        </p:nvSpPr>
        <p:spPr/>
        <p:txBody>
          <a:bodyPr/>
          <a:lstStyle/>
          <a:p>
            <a:fld id="{C67DF755-A3AA-41E2-BD01-04BF372B8E6D}" type="slidenum">
              <a:rPr lang="en-GB" smtClean="0"/>
              <a:t>12</a:t>
            </a:fld>
            <a:endParaRPr lang="en-GB"/>
          </a:p>
        </p:txBody>
      </p:sp>
    </p:spTree>
    <p:extLst>
      <p:ext uri="{BB962C8B-B14F-4D97-AF65-F5344CB8AC3E}">
        <p14:creationId xmlns:p14="http://schemas.microsoft.com/office/powerpoint/2010/main" val="326049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so much for listening and hopefully you have some questions/challenges for me.  Or you’d like to share how you do your forecasting currently, what am I missing?</a:t>
            </a:r>
          </a:p>
          <a:p>
            <a:endParaRPr lang="en-GB" dirty="0"/>
          </a:p>
          <a:p>
            <a:r>
              <a:rPr lang="en-GB" dirty="0"/>
              <a:t>We’ve covered a lot in a short space of time.</a:t>
            </a:r>
          </a:p>
          <a:p>
            <a:endParaRPr lang="en-GB" dirty="0"/>
          </a:p>
          <a:p>
            <a:r>
              <a:rPr lang="en-GB" dirty="0"/>
              <a:t>Whether you’re wedded to historical, or you’ve done a lot of research based modelling, I hope you found something you recognised in the Describe, Diagnose and Predict thinking.</a:t>
            </a:r>
          </a:p>
          <a:p>
            <a:endParaRPr lang="en-GB" dirty="0"/>
          </a:p>
          <a:p>
            <a:r>
              <a:rPr lang="en-GB" dirty="0"/>
              <a:t>And I hope I’ve whetted your appetite to look at forecasting software that has machine learning embedded into it, mine obviously but even if it’s not mine, I think your company would definitely benefit.</a:t>
            </a:r>
          </a:p>
          <a:p>
            <a:endParaRPr lang="en-GB" dirty="0"/>
          </a:p>
          <a:p>
            <a:r>
              <a:rPr lang="en-GB" dirty="0"/>
              <a:t>Thanks and any questions.</a:t>
            </a:r>
          </a:p>
        </p:txBody>
      </p:sp>
      <p:sp>
        <p:nvSpPr>
          <p:cNvPr id="4" name="Slide Number Placeholder 3"/>
          <p:cNvSpPr>
            <a:spLocks noGrp="1"/>
          </p:cNvSpPr>
          <p:nvPr>
            <p:ph type="sldNum" sz="quarter" idx="5"/>
          </p:nvPr>
        </p:nvSpPr>
        <p:spPr/>
        <p:txBody>
          <a:bodyPr/>
          <a:lstStyle/>
          <a:p>
            <a:fld id="{C67DF755-A3AA-41E2-BD01-04BF372B8E6D}" type="slidenum">
              <a:rPr lang="en-GB" smtClean="0"/>
              <a:t>13</a:t>
            </a:fld>
            <a:endParaRPr lang="en-GB"/>
          </a:p>
        </p:txBody>
      </p:sp>
    </p:spTree>
    <p:extLst>
      <p:ext uri="{BB962C8B-B14F-4D97-AF65-F5344CB8AC3E}">
        <p14:creationId xmlns:p14="http://schemas.microsoft.com/office/powerpoint/2010/main" val="23436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you in the room will have been doing this for decades, some of you may not be in the FP&amp;A space or have less input into forecasts as a process.  A lot of you will understand the principles at least from your training or some early experience you have.</a:t>
            </a:r>
          </a:p>
          <a:p>
            <a:endParaRPr lang="en-GB" dirty="0"/>
          </a:p>
          <a:p>
            <a:r>
              <a:rPr lang="en-GB" dirty="0"/>
              <a:t>Does this look familiar?  How many times have you been asked to fund research based forecasting?  Maybe not many but for those that have, it was always bound to be expensive so the default is the historical and then model on prior years data.</a:t>
            </a:r>
          </a:p>
          <a:p>
            <a:endParaRPr lang="en-GB" dirty="0"/>
          </a:p>
          <a:p>
            <a:r>
              <a:rPr lang="en-GB" dirty="0"/>
              <a:t>This year, in particular, finance professionals are being asked for more scenarios than ever before, forecasts are being revised more often.  I don’t see this as a crisis only reaction, I think is here to stay. Business partner at Board level, the role of the CFO/FD is changing.  If you want to be at the main table you need more than that tools you’re used to, you need to be the deliverer of insight.  This presentation should give you some of the ways in which you can be providing insight.  It’s not an easy task, there’s a lot of pressure, and no crystal balls.</a:t>
            </a:r>
          </a:p>
          <a:p>
            <a:endParaRPr lang="en-GB" dirty="0"/>
          </a:p>
          <a:p>
            <a:r>
              <a:rPr lang="en-GB" dirty="0"/>
              <a:t>Modelling on this year for next year is going to be a challenge, none of the assumptions are going to be correct.  So now there’s a problem only looking at your own historical data to create your forecast.</a:t>
            </a:r>
          </a:p>
          <a:p>
            <a:r>
              <a:rPr lang="en-GB" dirty="0"/>
              <a:t>This is overly simplified obviously to make the point, I’m not going to go into Quant methods whether they’re, straight line or MAT forecasting methods, that’s fortunately for me, not the session I’m here for.  Some of may be going further in terms of using Qualitative forecasting with soft data, in which case it would be great to hear from you in the Q&amp;A as to what you’re doing and your success.  Or if you’re plugged into Time series data and you’re looking at patterns in your historical data.  There are a lot of ways and means to forecast.  </a:t>
            </a:r>
          </a:p>
          <a:p>
            <a:endParaRPr lang="en-GB" dirty="0"/>
          </a:p>
          <a:p>
            <a:r>
              <a:rPr lang="en-GB" dirty="0"/>
              <a:t>So before we go further…..</a:t>
            </a:r>
          </a:p>
        </p:txBody>
      </p:sp>
      <p:sp>
        <p:nvSpPr>
          <p:cNvPr id="4" name="Slide Number Placeholder 3"/>
          <p:cNvSpPr>
            <a:spLocks noGrp="1"/>
          </p:cNvSpPr>
          <p:nvPr>
            <p:ph type="sldNum" sz="quarter" idx="5"/>
          </p:nvPr>
        </p:nvSpPr>
        <p:spPr/>
        <p:txBody>
          <a:bodyPr/>
          <a:lstStyle/>
          <a:p>
            <a:fld id="{C67DF755-A3AA-41E2-BD01-04BF372B8E6D}" type="slidenum">
              <a:rPr lang="en-GB" smtClean="0"/>
              <a:t>2</a:t>
            </a:fld>
            <a:endParaRPr lang="en-GB"/>
          </a:p>
        </p:txBody>
      </p:sp>
    </p:spTree>
    <p:extLst>
      <p:ext uri="{BB962C8B-B14F-4D97-AF65-F5344CB8AC3E}">
        <p14:creationId xmlns:p14="http://schemas.microsoft.com/office/powerpoint/2010/main" val="221007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have a moment to think about what you do today.   I was going to do this as a poll but thought that may not be much fun, better that you choose the one that fits your thinking.  Pretty much all companies have a forecast of some description, either because the bank asked for one or another investor did, or you as the professional responsible for the money and its visibility knew it was both necessary, some would say a necessary evil.  </a:t>
            </a:r>
          </a:p>
          <a:p>
            <a:endParaRPr lang="en-GB" dirty="0"/>
          </a:p>
          <a:p>
            <a:r>
              <a:rPr lang="en-GB" dirty="0"/>
              <a:t>I would say that the majority of companies, sometimes those of significant scale, are still doing forecasts on excel.  Why not?  That’s what you’re trained to use right from the outset, most finance teams know how to make it work and even most CEOs can run a basic (very basic) calculation so why not?  Well those spreadsheets can become incredibly complex over time, people make tweaks that you should be able to follow in a properly shared document but we’re all guilty of downloading them onto our local machine, we know we do it. If you’re in a company that produces a 13 week rolling forecast, well you’re basically forecasting the entire time.  In my last company we had a small group of people who did nothing other than the rolling 13 week forecast to give to our owners….every week.  It was sent and the whole process started again.  Madness.</a:t>
            </a:r>
          </a:p>
          <a:p>
            <a:endParaRPr lang="en-GB" dirty="0"/>
          </a:p>
          <a:p>
            <a:r>
              <a:rPr lang="en-GB" dirty="0"/>
              <a:t>Often they’re wrong because factors other than what we can control have an impact like we said about this year.  </a:t>
            </a:r>
          </a:p>
          <a:p>
            <a:endParaRPr lang="en-GB" dirty="0"/>
          </a:p>
          <a:p>
            <a:r>
              <a:rPr lang="en-GB" dirty="0"/>
              <a:t>Maybe yours are great because you see it a map of sorts, one that’s still being drawn but still a map.</a:t>
            </a:r>
          </a:p>
          <a:p>
            <a:endParaRPr lang="en-GB" dirty="0"/>
          </a:p>
          <a:p>
            <a:r>
              <a:rPr lang="en-GB" dirty="0"/>
              <a:t>Anyone shifted to a digital technology?  Machine learning based perhaps? For me, that’s the future, yes I would say that obviously.  However, hold this thought, just as GPS technology has all but replaced the need for paper maps (when did any of you have a co-driver directing you on a journey in the last few years? I used to love the power of that!) or if you think about shipping, sea vessels aren’t using paper charts now.  Digital technology can drive forecasting, crucially its accuracy and usefulness to your business.</a:t>
            </a:r>
          </a:p>
          <a:p>
            <a:endParaRPr lang="en-GB" dirty="0"/>
          </a:p>
          <a:p>
            <a:r>
              <a:rPr lang="en-GB" dirty="0"/>
              <a:t>But first.  Let’s think about what actually happens in most companies today.</a:t>
            </a:r>
          </a:p>
          <a:p>
            <a:endParaRPr lang="en-GB" dirty="0"/>
          </a:p>
        </p:txBody>
      </p:sp>
      <p:sp>
        <p:nvSpPr>
          <p:cNvPr id="4" name="Slide Number Placeholder 3"/>
          <p:cNvSpPr>
            <a:spLocks noGrp="1"/>
          </p:cNvSpPr>
          <p:nvPr>
            <p:ph type="sldNum" sz="quarter" idx="5"/>
          </p:nvPr>
        </p:nvSpPr>
        <p:spPr/>
        <p:txBody>
          <a:bodyPr/>
          <a:lstStyle/>
          <a:p>
            <a:fld id="{C67DF755-A3AA-41E2-BD01-04BF372B8E6D}" type="slidenum">
              <a:rPr lang="en-GB" smtClean="0"/>
              <a:t>3</a:t>
            </a:fld>
            <a:endParaRPr lang="en-GB"/>
          </a:p>
        </p:txBody>
      </p:sp>
    </p:spTree>
    <p:extLst>
      <p:ext uri="{BB962C8B-B14F-4D97-AF65-F5344CB8AC3E}">
        <p14:creationId xmlns:p14="http://schemas.microsoft.com/office/powerpoint/2010/main" val="407311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We’ll explore each of these in more detail but as a quick canter through the three columns.</a:t>
            </a:r>
          </a:p>
          <a:p>
            <a:endParaRPr lang="en-GB"/>
          </a:p>
          <a:p>
            <a:r>
              <a:rPr lang="en-GB"/>
              <a:t>Generally, we start with Describing what happened.  It’s always the rear view mirror.  It’s always historic data by necessity.  And it can only answer certain questions.  </a:t>
            </a:r>
          </a:p>
          <a:p>
            <a:endParaRPr lang="en-GB"/>
          </a:p>
          <a:p>
            <a:r>
              <a:rPr lang="en-GB"/>
              <a:t>Then there’s the diagnosis.  Sometimes this is the blame game moment if the forecast was badly off.  At </a:t>
            </a:r>
            <a:r>
              <a:rPr lang="en-GB" err="1"/>
              <a:t>L’Oreal</a:t>
            </a:r>
            <a:r>
              <a:rPr lang="en-GB"/>
              <a:t> in years gone by, I remember a product manager getting hauled over the coals because he had over delivered versus forecast.  I was blown away.  He had over-delivered.  Done a great job, to my mind at least, and he was getting a proper dressing down from the CFO.   So I hung around the CFOs desk for a while to ask why.  Turns out that over performing in that environment was more of a problem than under performing.  Where was the product coming from? Could they get it to the customer on time, on budget or were they going to have to pay more to get it shipped so blowing away the margin, and was next months numbers whacked because the sale had been brought forward.</a:t>
            </a:r>
          </a:p>
          <a:p>
            <a:endParaRPr lang="en-GB"/>
          </a:p>
          <a:p>
            <a:r>
              <a:rPr lang="en-GB"/>
              <a:t>Honestly, it blew my mind.  I hadn’t considered it that way and it’s stayed with me as a lesson as you can tell.</a:t>
            </a:r>
          </a:p>
          <a:p>
            <a:endParaRPr lang="en-GB"/>
          </a:p>
          <a:p>
            <a:r>
              <a:rPr lang="en-GB"/>
              <a:t>Finally, the future, can you predict it or even change it so it’s a better future than your prediction model shows you.</a:t>
            </a:r>
          </a:p>
          <a:p>
            <a:endParaRPr lang="en-GB"/>
          </a:p>
          <a:p>
            <a:r>
              <a:rPr lang="en-GB"/>
              <a:t>Ok, first let’s go more into the describe phase.</a:t>
            </a:r>
          </a:p>
        </p:txBody>
      </p:sp>
      <p:sp>
        <p:nvSpPr>
          <p:cNvPr id="4" name="Slide Number Placeholder 3"/>
          <p:cNvSpPr>
            <a:spLocks noGrp="1"/>
          </p:cNvSpPr>
          <p:nvPr>
            <p:ph type="sldNum" sz="quarter" idx="5"/>
          </p:nvPr>
        </p:nvSpPr>
        <p:spPr/>
        <p:txBody>
          <a:bodyPr/>
          <a:lstStyle/>
          <a:p>
            <a:fld id="{C67DF755-A3AA-41E2-BD01-04BF372B8E6D}" type="slidenum">
              <a:rPr lang="en-GB" smtClean="0"/>
              <a:t>4</a:t>
            </a:fld>
            <a:endParaRPr lang="en-GB"/>
          </a:p>
        </p:txBody>
      </p:sp>
    </p:spTree>
    <p:extLst>
      <p:ext uri="{BB962C8B-B14F-4D97-AF65-F5344CB8AC3E}">
        <p14:creationId xmlns:p14="http://schemas.microsoft.com/office/powerpoint/2010/main" val="123039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would imagine you’re all familiar with this process.</a:t>
            </a:r>
          </a:p>
          <a:p>
            <a:endParaRPr lang="en-GB"/>
          </a:p>
          <a:p>
            <a:r>
              <a:rPr lang="en-GB"/>
              <a:t>Every one of us has looked at the performance for the month and started with the what happened questions.</a:t>
            </a:r>
          </a:p>
          <a:p>
            <a:endParaRPr lang="en-GB"/>
          </a:p>
          <a:p>
            <a:r>
              <a:rPr lang="en-GB"/>
              <a:t>We may have had to go back to the raw data to figure it out.</a:t>
            </a:r>
          </a:p>
          <a:p>
            <a:endParaRPr lang="en-GB"/>
          </a:p>
          <a:p>
            <a:r>
              <a:rPr lang="en-GB"/>
              <a:t>Maybe we got lucky and there’s not a lot of variance, so we can smile and happily report back that all was well.  We hit the performance target.  Sigh of relief and move on.</a:t>
            </a:r>
          </a:p>
          <a:p>
            <a:endParaRPr lang="en-GB"/>
          </a:p>
          <a:p>
            <a:r>
              <a:rPr lang="en-GB"/>
              <a:t>What if we missed the month – yep, sends a shudder down my spine too.  Nobody wants to report that further up the chain. Yet if that is the case, then the first step is always describe the variance, nail down the number</a:t>
            </a:r>
          </a:p>
          <a:p>
            <a:endParaRPr lang="en-GB"/>
          </a:p>
          <a:p>
            <a:r>
              <a:rPr lang="en-GB"/>
              <a:t>There’s some variability in terms of the questions you may ask in your specific company and scenario but it all ends up in the what happened? When? Where. </a:t>
            </a:r>
          </a:p>
          <a:p>
            <a:endParaRPr lang="en-GB"/>
          </a:p>
          <a:p>
            <a:r>
              <a:rPr lang="en-GB"/>
              <a:t>It’s in the what caused the variance that you get into more interesting information and intelligence but first….</a:t>
            </a:r>
          </a:p>
          <a:p>
            <a:endParaRPr lang="en-GB"/>
          </a:p>
        </p:txBody>
      </p:sp>
      <p:sp>
        <p:nvSpPr>
          <p:cNvPr id="4" name="Slide Number Placeholder 3"/>
          <p:cNvSpPr>
            <a:spLocks noGrp="1"/>
          </p:cNvSpPr>
          <p:nvPr>
            <p:ph type="sldNum" sz="quarter" idx="5"/>
          </p:nvPr>
        </p:nvSpPr>
        <p:spPr/>
        <p:txBody>
          <a:bodyPr/>
          <a:lstStyle/>
          <a:p>
            <a:fld id="{C67DF755-A3AA-41E2-BD01-04BF372B8E6D}" type="slidenum">
              <a:rPr lang="en-GB" smtClean="0"/>
              <a:t>5</a:t>
            </a:fld>
            <a:endParaRPr lang="en-GB"/>
          </a:p>
        </p:txBody>
      </p:sp>
    </p:spTree>
    <p:extLst>
      <p:ext uri="{BB962C8B-B14F-4D97-AF65-F5344CB8AC3E}">
        <p14:creationId xmlns:p14="http://schemas.microsoft.com/office/powerpoint/2010/main" val="76747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of you feel like you fell into a reporting trap? Does it feel like a trap to you?  Certainly does to me.  There’s a doom loop nature to it.</a:t>
            </a:r>
          </a:p>
          <a:p>
            <a:endParaRPr lang="en-GB" dirty="0"/>
          </a:p>
          <a:p>
            <a:r>
              <a:rPr lang="en-GB" dirty="0"/>
              <a:t>It’s not Groundhog Day, you can’t go back, do it over and get a different outcome.  It’s too late.  The month or the quarter is gone.</a:t>
            </a:r>
          </a:p>
          <a:p>
            <a:endParaRPr lang="en-GB" dirty="0"/>
          </a:p>
          <a:p>
            <a:r>
              <a:rPr lang="en-GB" dirty="0"/>
              <a:t>So now you know you’re stuck with what you have, do you get down into the data?  How many people get down there and stay there?  I’ve known people get so lost in myriads of data that I’ve worried they won’t find their way back.  Plus, a lot of what they knew generated an, “er…so</a:t>
            </a:r>
            <a:r>
              <a:rPr lang="en-GB"/>
              <a:t>?” response.  Not </a:t>
            </a:r>
            <a:r>
              <a:rPr lang="en-GB" dirty="0"/>
              <a:t>helpful but we’ve all been there.  Data points get measured but is it meaningful to me, to anyone but more importantly to the business?  There is a comfort in a lot of data, I get it.  It’s an organisational comfort blanket, companies can revel in their data deluge.  But, if the data isn’t helping you make better business decisions or change course if necessary, what’s the point of it?</a:t>
            </a:r>
          </a:p>
          <a:p>
            <a:endParaRPr lang="en-GB" dirty="0"/>
          </a:p>
          <a:p>
            <a:r>
              <a:rPr lang="en-GB" dirty="0"/>
              <a:t>Is all the data you have access to meaningful to you?  Do you look at it when it’s available and say “ah, great, now I know that I will do…..” or maybe it’s a watching brief, is a trend becoming evident?  It doesn’t matter, as long as it’s meaningful, useful and usable for you and your business.</a:t>
            </a:r>
          </a:p>
          <a:p>
            <a:endParaRPr lang="en-GB" dirty="0"/>
          </a:p>
          <a:p>
            <a:r>
              <a:rPr lang="en-GB" dirty="0"/>
              <a:t>I’ve worked in large organisations where people churned about business performance data constantly, hundreds of people were copied on the emails circulating the data.  Because I’m a curious (some would say really annoying) person, I asked someone what they made of the data in the email.  “Oh I never read those emails, I just delete them,”  </a:t>
            </a:r>
            <a:r>
              <a:rPr lang="en-GB" dirty="0" err="1"/>
              <a:t>Hmmn</a:t>
            </a:r>
            <a:r>
              <a:rPr lang="en-GB" dirty="0"/>
              <a:t>, I asked a few more people, same response more or less.  I ended up asking quite a lot of people on the list over the course of a couple of weeks, no one used the data, no one made decisions based on it and as an Executive Team we never talked about it.  The people producing the data couldn’t remember why they were doing it, so I suggested they stop, quietly, say nothing, just as an experiment and see what happened.  Nothing happened.  They were reporting data that wasn’t meaningful, so no one cared.</a:t>
            </a:r>
          </a:p>
          <a:p>
            <a:endParaRPr lang="en-GB" dirty="0"/>
          </a:p>
          <a:p>
            <a:r>
              <a:rPr lang="en-GB" dirty="0"/>
              <a:t>It’s easy to slip into that trap, hopefully none of you are in it currently.</a:t>
            </a:r>
          </a:p>
          <a:p>
            <a:endParaRPr lang="en-GB" dirty="0"/>
          </a:p>
        </p:txBody>
      </p:sp>
      <p:sp>
        <p:nvSpPr>
          <p:cNvPr id="4" name="Slide Number Placeholder 3"/>
          <p:cNvSpPr>
            <a:spLocks noGrp="1"/>
          </p:cNvSpPr>
          <p:nvPr>
            <p:ph type="sldNum" sz="quarter" idx="5"/>
          </p:nvPr>
        </p:nvSpPr>
        <p:spPr/>
        <p:txBody>
          <a:bodyPr/>
          <a:lstStyle/>
          <a:p>
            <a:fld id="{C67DF755-A3AA-41E2-BD01-04BF372B8E6D}" type="slidenum">
              <a:rPr lang="en-GB" smtClean="0"/>
              <a:t>6</a:t>
            </a:fld>
            <a:endParaRPr lang="en-GB"/>
          </a:p>
        </p:txBody>
      </p:sp>
    </p:spTree>
    <p:extLst>
      <p:ext uri="{BB962C8B-B14F-4D97-AF65-F5344CB8AC3E}">
        <p14:creationId xmlns:p14="http://schemas.microsoft.com/office/powerpoint/2010/main" val="395661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Ok, back on track.</a:t>
            </a:r>
          </a:p>
          <a:p>
            <a:endParaRPr lang="en-GB"/>
          </a:p>
          <a:p>
            <a:r>
              <a:rPr lang="en-GB"/>
              <a:t>You know what’s happened, you can pinpoint where it happened and when.  You’re all set to move onto diagnosis.</a:t>
            </a:r>
          </a:p>
          <a:p>
            <a:endParaRPr lang="en-GB"/>
          </a:p>
          <a:p>
            <a:r>
              <a:rPr lang="en-GB"/>
              <a:t>So do you?  Sometimes, there’s not enough time to get to the why question, if you’re in the doom loop maybe you’re onto the next reporting cycle?  If you’re full tilt into the diagnose mode then brilliant, that’s significant and I hope you’re getting into decent data that is meaningful.</a:t>
            </a:r>
          </a:p>
          <a:p>
            <a:endParaRPr lang="en-GB"/>
          </a:p>
          <a:p>
            <a:r>
              <a:rPr lang="en-GB"/>
              <a:t>Let’s dig a bit deeper.</a:t>
            </a:r>
          </a:p>
        </p:txBody>
      </p:sp>
      <p:sp>
        <p:nvSpPr>
          <p:cNvPr id="4" name="Slide Number Placeholder 3"/>
          <p:cNvSpPr>
            <a:spLocks noGrp="1"/>
          </p:cNvSpPr>
          <p:nvPr>
            <p:ph type="sldNum" sz="quarter" idx="5"/>
          </p:nvPr>
        </p:nvSpPr>
        <p:spPr/>
        <p:txBody>
          <a:bodyPr/>
          <a:lstStyle/>
          <a:p>
            <a:fld id="{C67DF755-A3AA-41E2-BD01-04BF372B8E6D}" type="slidenum">
              <a:rPr lang="en-GB" smtClean="0"/>
              <a:t>7</a:t>
            </a:fld>
            <a:endParaRPr lang="en-GB"/>
          </a:p>
        </p:txBody>
      </p:sp>
    </p:spTree>
    <p:extLst>
      <p:ext uri="{BB962C8B-B14F-4D97-AF65-F5344CB8AC3E}">
        <p14:creationId xmlns:p14="http://schemas.microsoft.com/office/powerpoint/2010/main" val="32345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always questions around the Why that you’ll ask yourself, and your company will have it’s own specific set of concerns/issues that you’ll be keenly aware of but let’s have a look at a few.</a:t>
            </a:r>
          </a:p>
          <a:p>
            <a:endParaRPr lang="en-GB"/>
          </a:p>
          <a:p>
            <a:r>
              <a:rPr lang="en-GB"/>
              <a:t>I find it helpful to remind myself of the outcome, what did I think I would see?  Then dig into why.</a:t>
            </a:r>
          </a:p>
          <a:p>
            <a:endParaRPr lang="en-GB"/>
          </a:p>
          <a:p>
            <a:r>
              <a:rPr lang="en-GB"/>
              <a:t>Sometimes it’s obvious, revenue has fallen behind forecast, were you overly optimistic in you sales/conversion pipeline?  If so, dig deeper again, why? Could be any reason, you didn’t get enough leads in the funnel, so maybe your conversion % is on plan but the numbers aren’t.   If costs increased, that’s a what happened in the Describe phase but why did it hit you harder than anticipated? Could you have seen it coming?</a:t>
            </a:r>
          </a:p>
          <a:p>
            <a:endParaRPr lang="en-GB"/>
          </a:p>
          <a:p>
            <a:r>
              <a:rPr lang="en-GB"/>
              <a:t>One thing that you hear time and time again, also any thing you read on forecasting hits on this point, the level of inaccuracies.  People make mistakes.  People are overly optimistic.  People have biases.  That’s before you get into the technical side of the data cleanliness and sources.</a:t>
            </a:r>
          </a:p>
          <a:p>
            <a:endParaRPr lang="en-GB"/>
          </a:p>
          <a:p>
            <a:r>
              <a:rPr lang="en-GB"/>
              <a:t>There’s always a why thread to any described event.  We missed the forecast by 5%, our sales revenue was the cause (what/where) but the why is the hardest part.  Be great to hear how you’re managing the why conversation but let’s get to Predict.</a:t>
            </a:r>
          </a:p>
        </p:txBody>
      </p:sp>
      <p:sp>
        <p:nvSpPr>
          <p:cNvPr id="4" name="Slide Number Placeholder 3"/>
          <p:cNvSpPr>
            <a:spLocks noGrp="1"/>
          </p:cNvSpPr>
          <p:nvPr>
            <p:ph type="sldNum" sz="quarter" idx="5"/>
          </p:nvPr>
        </p:nvSpPr>
        <p:spPr/>
        <p:txBody>
          <a:bodyPr/>
          <a:lstStyle/>
          <a:p>
            <a:fld id="{C67DF755-A3AA-41E2-BD01-04BF372B8E6D}" type="slidenum">
              <a:rPr lang="en-GB" smtClean="0"/>
              <a:t>8</a:t>
            </a:fld>
            <a:endParaRPr lang="en-GB"/>
          </a:p>
        </p:txBody>
      </p:sp>
    </p:spTree>
    <p:extLst>
      <p:ext uri="{BB962C8B-B14F-4D97-AF65-F5344CB8AC3E}">
        <p14:creationId xmlns:p14="http://schemas.microsoft.com/office/powerpoint/2010/main" val="194899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Alright, the juicy bit.  Much as I love Describe and Diagnose, I like to move to Predict.  Not just because it’s in my Company name but because that’s where I think you as finance professionals can add significant value to your company.  It takes know how, ability and confidence to look ahead beyond a roll forward on your financials and say, what will happen next? How will it happen and can I change it if that’s not what we need?</a:t>
            </a:r>
          </a:p>
          <a:p>
            <a:endParaRPr lang="en-GB"/>
          </a:p>
          <a:p>
            <a:endParaRPr lang="en-GB"/>
          </a:p>
        </p:txBody>
      </p:sp>
      <p:sp>
        <p:nvSpPr>
          <p:cNvPr id="4" name="Slide Number Placeholder 3"/>
          <p:cNvSpPr>
            <a:spLocks noGrp="1"/>
          </p:cNvSpPr>
          <p:nvPr>
            <p:ph type="sldNum" sz="quarter" idx="5"/>
          </p:nvPr>
        </p:nvSpPr>
        <p:spPr/>
        <p:txBody>
          <a:bodyPr/>
          <a:lstStyle/>
          <a:p>
            <a:fld id="{C67DF755-A3AA-41E2-BD01-04BF372B8E6D}" type="slidenum">
              <a:rPr lang="en-GB" smtClean="0"/>
              <a:t>9</a:t>
            </a:fld>
            <a:endParaRPr lang="en-GB"/>
          </a:p>
        </p:txBody>
      </p:sp>
    </p:spTree>
    <p:extLst>
      <p:ext uri="{BB962C8B-B14F-4D97-AF65-F5344CB8AC3E}">
        <p14:creationId xmlns:p14="http://schemas.microsoft.com/office/powerpoint/2010/main" val="29938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89642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210694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1338434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646963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20429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3E8B1C-86EF-43CF-8304-249481088644}" type="datetimeFigureOut">
              <a:rPr lang="en-US" smtClean="0"/>
              <a:pPr/>
              <a:t>12/4/2020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250920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3E8B1C-86EF-43CF-8304-249481088644}" type="datetimeFigureOut">
              <a:rPr lang="en-US" smtClean="0"/>
              <a:pPr/>
              <a:t>12/4/2020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val="2922147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19297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9083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0719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8195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E8B1C-86EF-43CF-8304-249481088644}"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8542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E8B1C-86EF-43CF-8304-249481088644}"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6084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5372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6558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F3E8B1C-86EF-43CF-8304-249481088644}" type="datetimeFigureOut">
              <a:rPr lang="en-US" smtClean="0"/>
              <a:t>12/4/2020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2763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E8B1C-86EF-43CF-8304-249481088644}"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6029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3E8B1C-86EF-43CF-8304-249481088644}" type="datetimeFigureOut">
              <a:rPr lang="en-US" smtClean="0"/>
              <a:pPr/>
              <a:t>12/4/2020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DB2ADC-AF19-4574-8C10-79B5B04FCA27}" type="slidenum">
              <a:rPr lang="en-US" smtClean="0"/>
              <a:pPr/>
              <a:t>‹#›</a:t>
            </a:fld>
            <a:endParaRPr lang="en-US"/>
          </a:p>
        </p:txBody>
      </p:sp>
    </p:spTree>
    <p:extLst>
      <p:ext uri="{BB962C8B-B14F-4D97-AF65-F5344CB8AC3E}">
        <p14:creationId xmlns:p14="http://schemas.microsoft.com/office/powerpoint/2010/main" val="262304555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7501D-D4CB-4890-9F39-0BDBDFA5122B}"/>
              </a:ext>
            </a:extLst>
          </p:cNvPr>
          <p:cNvSpPr>
            <a:spLocks noGrp="1"/>
          </p:cNvSpPr>
          <p:nvPr>
            <p:ph type="ctrTitle"/>
          </p:nvPr>
        </p:nvSpPr>
        <p:spPr>
          <a:xfrm>
            <a:off x="4872012" y="1447800"/>
            <a:ext cx="5222325" cy="3329581"/>
          </a:xfrm>
        </p:spPr>
        <p:txBody>
          <a:bodyPr>
            <a:normAutofit/>
          </a:bodyPr>
          <a:lstStyle/>
          <a:p>
            <a:pPr>
              <a:lnSpc>
                <a:spcPct val="90000"/>
              </a:lnSpc>
            </a:pPr>
            <a:r>
              <a:rPr lang="en-GB" sz="4500">
                <a:solidFill>
                  <a:srgbClr val="EBEBEB"/>
                </a:solidFill>
              </a:rPr>
              <a:t>Is your forecasting telling you what you need to know?</a:t>
            </a:r>
          </a:p>
        </p:txBody>
      </p:sp>
      <p:sp>
        <p:nvSpPr>
          <p:cNvPr id="3" name="Subtitle 2">
            <a:extLst>
              <a:ext uri="{FF2B5EF4-FFF2-40B4-BE49-F238E27FC236}">
                <a16:creationId xmlns:a16="http://schemas.microsoft.com/office/drawing/2014/main" id="{9FD0529C-B757-4D6C-AA5D-ED29E581A533}"/>
              </a:ext>
            </a:extLst>
          </p:cNvPr>
          <p:cNvSpPr>
            <a:spLocks noGrp="1"/>
          </p:cNvSpPr>
          <p:nvPr>
            <p:ph type="subTitle" idx="1"/>
          </p:nvPr>
        </p:nvSpPr>
        <p:spPr>
          <a:xfrm>
            <a:off x="4872012" y="4777380"/>
            <a:ext cx="5222326" cy="861420"/>
          </a:xfrm>
        </p:spPr>
        <p:txBody>
          <a:bodyPr>
            <a:normAutofit/>
          </a:bodyPr>
          <a:lstStyle/>
          <a:p>
            <a:r>
              <a:rPr lang="en-GB">
                <a:solidFill>
                  <a:schemeClr val="tx2">
                    <a:lumMod val="40000"/>
                    <a:lumOff val="60000"/>
                  </a:schemeClr>
                </a:solidFill>
              </a:rPr>
              <a:t>What do you really need to know?</a:t>
            </a:r>
          </a:p>
        </p:txBody>
      </p:sp>
      <p:sp>
        <p:nvSpPr>
          <p:cNvPr id="4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5" name="Picture 3">
            <a:extLst>
              <a:ext uri="{FF2B5EF4-FFF2-40B4-BE49-F238E27FC236}">
                <a16:creationId xmlns:a16="http://schemas.microsoft.com/office/drawing/2014/main" id="{5D2098BD-AF99-4439-A09A-20E4718E0F71}"/>
              </a:ext>
            </a:extLst>
          </p:cNvPr>
          <p:cNvPicPr>
            <a:picLocks noChangeAspect="1"/>
          </p:cNvPicPr>
          <p:nvPr/>
        </p:nvPicPr>
        <p:blipFill rotWithShape="1">
          <a:blip r:embed="rId4"/>
          <a:srcRect l="17516" r="45722"/>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44" name="Rectangle 43">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A picture containing text, sign&#10;&#10;Description automatically generated">
            <a:extLst>
              <a:ext uri="{FF2B5EF4-FFF2-40B4-BE49-F238E27FC236}">
                <a16:creationId xmlns:a16="http://schemas.microsoft.com/office/drawing/2014/main" id="{DA82C7FD-8E04-4664-9D48-5D4B86403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0092" y="5849392"/>
            <a:ext cx="2800717" cy="547334"/>
          </a:xfrm>
          <a:prstGeom prst="rect">
            <a:avLst/>
          </a:prstGeom>
        </p:spPr>
      </p:pic>
    </p:spTree>
    <p:extLst>
      <p:ext uri="{BB962C8B-B14F-4D97-AF65-F5344CB8AC3E}">
        <p14:creationId xmlns:p14="http://schemas.microsoft.com/office/powerpoint/2010/main" val="157711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C515FD7-B16F-40B9-80E0-D1F2F9A02B5B}"/>
              </a:ext>
            </a:extLst>
          </p:cNvPr>
          <p:cNvSpPr>
            <a:spLocks noGrp="1"/>
          </p:cNvSpPr>
          <p:nvPr>
            <p:ph type="title"/>
          </p:nvPr>
        </p:nvSpPr>
        <p:spPr>
          <a:xfrm>
            <a:off x="806195" y="804672"/>
            <a:ext cx="3521359" cy="5248656"/>
          </a:xfrm>
        </p:spPr>
        <p:txBody>
          <a:bodyPr anchor="ctr">
            <a:normAutofit/>
          </a:bodyPr>
          <a:lstStyle/>
          <a:p>
            <a:pPr algn="ctr"/>
            <a:r>
              <a:rPr lang="en-GB"/>
              <a:t>Predict – here’s where it gets interesting</a:t>
            </a:r>
          </a:p>
        </p:txBody>
      </p:sp>
      <p:sp>
        <p:nvSpPr>
          <p:cNvPr id="3" name="Content Placeholder 2">
            <a:extLst>
              <a:ext uri="{FF2B5EF4-FFF2-40B4-BE49-F238E27FC236}">
                <a16:creationId xmlns:a16="http://schemas.microsoft.com/office/drawing/2014/main" id="{77672B4F-41A7-4B1B-96A3-7D039A55B86E}"/>
              </a:ext>
            </a:extLst>
          </p:cNvPr>
          <p:cNvSpPr>
            <a:spLocks noGrp="1"/>
          </p:cNvSpPr>
          <p:nvPr>
            <p:ph idx="1"/>
          </p:nvPr>
        </p:nvSpPr>
        <p:spPr>
          <a:xfrm>
            <a:off x="4975861" y="1435261"/>
            <a:ext cx="6399930" cy="4618067"/>
          </a:xfrm>
        </p:spPr>
        <p:txBody>
          <a:bodyPr anchor="ctr">
            <a:normAutofit fontScale="92500" lnSpcReduction="10000"/>
          </a:bodyPr>
          <a:lstStyle/>
          <a:p>
            <a:r>
              <a:rPr lang="en-GB"/>
              <a:t>Now you know what happened, you know why it happened but….what will happen next?</a:t>
            </a:r>
          </a:p>
          <a:p>
            <a:r>
              <a:rPr lang="en-GB"/>
              <a:t>How will it happen?</a:t>
            </a:r>
          </a:p>
          <a:p>
            <a:r>
              <a:rPr lang="en-GB"/>
              <a:t>How can we influence or change what’s likely to happen?</a:t>
            </a:r>
          </a:p>
          <a:p>
            <a:pPr lvl="1"/>
            <a:r>
              <a:rPr lang="en-GB"/>
              <a:t>Can we remove human error?</a:t>
            </a:r>
          </a:p>
          <a:p>
            <a:pPr lvl="1"/>
            <a:r>
              <a:rPr lang="en-GB"/>
              <a:t>Can we build in non-business factors e.g. current events?</a:t>
            </a:r>
          </a:p>
          <a:p>
            <a:pPr lvl="1"/>
            <a:r>
              <a:rPr lang="en-GB"/>
              <a:t>Can we use technology to support and improve our forecasts?</a:t>
            </a:r>
          </a:p>
          <a:p>
            <a:r>
              <a:rPr lang="en-GB"/>
              <a:t>Look to your toolkit</a:t>
            </a:r>
          </a:p>
          <a:p>
            <a:pPr lvl="1"/>
            <a:r>
              <a:rPr lang="en-GB"/>
              <a:t>Do you have the right tools for the task?</a:t>
            </a:r>
          </a:p>
          <a:p>
            <a:pPr lvl="1"/>
            <a:r>
              <a:rPr lang="en-GB"/>
              <a:t>Are you ready to do it differently? Be honest</a:t>
            </a:r>
          </a:p>
          <a:p>
            <a:pPr lvl="1"/>
            <a:endParaRPr lang="en-GB"/>
          </a:p>
          <a:p>
            <a:endParaRPr lang="en-GB"/>
          </a:p>
        </p:txBody>
      </p:sp>
      <p:pic>
        <p:nvPicPr>
          <p:cNvPr id="9" name="Picture 8">
            <a:extLst>
              <a:ext uri="{FF2B5EF4-FFF2-40B4-BE49-F238E27FC236}">
                <a16:creationId xmlns:a16="http://schemas.microsoft.com/office/drawing/2014/main" id="{3D65F0AA-61CD-47A1-AAA6-7C75D471DC5D}"/>
              </a:ext>
            </a:extLst>
          </p:cNvPr>
          <p:cNvPicPr>
            <a:picLocks noChangeAspect="1"/>
          </p:cNvPicPr>
          <p:nvPr/>
        </p:nvPicPr>
        <p:blipFill>
          <a:blip r:embed="rId5"/>
          <a:stretch>
            <a:fillRect/>
          </a:stretch>
        </p:blipFill>
        <p:spPr>
          <a:xfrm>
            <a:off x="8387315" y="5660268"/>
            <a:ext cx="2871465" cy="560881"/>
          </a:xfrm>
          <a:prstGeom prst="rect">
            <a:avLst/>
          </a:prstGeom>
        </p:spPr>
      </p:pic>
    </p:spTree>
    <p:extLst>
      <p:ext uri="{BB962C8B-B14F-4D97-AF65-F5344CB8AC3E}">
        <p14:creationId xmlns:p14="http://schemas.microsoft.com/office/powerpoint/2010/main" val="392117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10D9ECB-7CEA-4AC1-B00A-A95C99B7AD27}"/>
              </a:ext>
            </a:extLst>
          </p:cNvPr>
          <p:cNvSpPr>
            <a:spLocks noGrp="1"/>
          </p:cNvSpPr>
          <p:nvPr>
            <p:ph type="title"/>
          </p:nvPr>
        </p:nvSpPr>
        <p:spPr>
          <a:xfrm>
            <a:off x="806195" y="804672"/>
            <a:ext cx="3521359" cy="5248656"/>
          </a:xfrm>
        </p:spPr>
        <p:txBody>
          <a:bodyPr anchor="ctr">
            <a:normAutofit/>
          </a:bodyPr>
          <a:lstStyle/>
          <a:p>
            <a:pPr algn="ctr"/>
            <a:r>
              <a:rPr lang="en-GB"/>
              <a:t>Let’s talk tools, tech tools</a:t>
            </a:r>
          </a:p>
        </p:txBody>
      </p:sp>
      <p:sp>
        <p:nvSpPr>
          <p:cNvPr id="3" name="Content Placeholder 2">
            <a:extLst>
              <a:ext uri="{FF2B5EF4-FFF2-40B4-BE49-F238E27FC236}">
                <a16:creationId xmlns:a16="http://schemas.microsoft.com/office/drawing/2014/main" id="{E3EEDEDD-7509-4B35-8F12-9E2AE86A5254}"/>
              </a:ext>
            </a:extLst>
          </p:cNvPr>
          <p:cNvSpPr>
            <a:spLocks noGrp="1"/>
          </p:cNvSpPr>
          <p:nvPr>
            <p:ph idx="1"/>
          </p:nvPr>
        </p:nvSpPr>
        <p:spPr>
          <a:xfrm>
            <a:off x="4803496" y="804672"/>
            <a:ext cx="6748033" cy="5248657"/>
          </a:xfrm>
        </p:spPr>
        <p:txBody>
          <a:bodyPr anchor="ctr">
            <a:normAutofit fontScale="92500" lnSpcReduction="10000"/>
          </a:bodyPr>
          <a:lstStyle/>
          <a:p>
            <a:pPr>
              <a:lnSpc>
                <a:spcPct val="90000"/>
              </a:lnSpc>
            </a:pPr>
            <a:endParaRPr lang="en-GB" sz="1600"/>
          </a:p>
          <a:p>
            <a:pPr>
              <a:lnSpc>
                <a:spcPct val="90000"/>
              </a:lnSpc>
            </a:pPr>
            <a:endParaRPr lang="en-GB" sz="1600"/>
          </a:p>
          <a:p>
            <a:pPr>
              <a:lnSpc>
                <a:spcPct val="90000"/>
              </a:lnSpc>
            </a:pPr>
            <a:r>
              <a:rPr lang="en-GB" sz="1600"/>
              <a:t>Some software is quite basic, it’s excel with a prettier output</a:t>
            </a:r>
          </a:p>
          <a:p>
            <a:pPr lvl="1">
              <a:lnSpc>
                <a:spcPct val="90000"/>
              </a:lnSpc>
            </a:pPr>
            <a:r>
              <a:rPr lang="en-GB" sz="1600"/>
              <a:t>A lot of the accounting software available falls into this camp</a:t>
            </a:r>
          </a:p>
          <a:p>
            <a:pPr lvl="1">
              <a:lnSpc>
                <a:spcPct val="90000"/>
              </a:lnSpc>
            </a:pPr>
            <a:r>
              <a:rPr lang="en-GB" sz="1600"/>
              <a:t>That works for a lot of very small companies</a:t>
            </a:r>
          </a:p>
          <a:p>
            <a:pPr lvl="1">
              <a:lnSpc>
                <a:spcPct val="90000"/>
              </a:lnSpc>
            </a:pPr>
            <a:r>
              <a:rPr lang="en-GB" sz="1600"/>
              <a:t>There’s no real onboarding, it’s cloud based so no download to update</a:t>
            </a:r>
          </a:p>
          <a:p>
            <a:pPr lvl="1">
              <a:lnSpc>
                <a:spcPct val="90000"/>
              </a:lnSpc>
            </a:pPr>
            <a:r>
              <a:rPr lang="en-GB" sz="1600"/>
              <a:t>It’s often very cheap, relatively speaking</a:t>
            </a:r>
          </a:p>
          <a:p>
            <a:pPr>
              <a:lnSpc>
                <a:spcPct val="90000"/>
              </a:lnSpc>
            </a:pPr>
            <a:r>
              <a:rPr lang="en-GB" sz="1600"/>
              <a:t>There’s software which is heavy duty</a:t>
            </a:r>
          </a:p>
          <a:p>
            <a:pPr lvl="1">
              <a:lnSpc>
                <a:spcPct val="90000"/>
              </a:lnSpc>
            </a:pPr>
            <a:r>
              <a:rPr lang="en-GB" sz="1600"/>
              <a:t>Comes with a heavy duty price tag too</a:t>
            </a:r>
          </a:p>
          <a:p>
            <a:pPr lvl="1">
              <a:lnSpc>
                <a:spcPct val="90000"/>
              </a:lnSpc>
            </a:pPr>
            <a:r>
              <a:rPr lang="en-GB" sz="1600"/>
              <a:t>Can link to your Sales CRM, connect demand forecasts to cashflow</a:t>
            </a:r>
          </a:p>
          <a:p>
            <a:pPr lvl="1">
              <a:lnSpc>
                <a:spcPct val="90000"/>
              </a:lnSpc>
            </a:pPr>
            <a:r>
              <a:rPr lang="en-GB" sz="1600"/>
              <a:t>Takes training time</a:t>
            </a:r>
          </a:p>
          <a:p>
            <a:pPr>
              <a:lnSpc>
                <a:spcPct val="90000"/>
              </a:lnSpc>
            </a:pPr>
            <a:r>
              <a:rPr lang="en-GB" sz="1600"/>
              <a:t>More interesting for forecasting is tech that uses more tech –  Machine Learning (ML) and Artificial Intelligence (AI)</a:t>
            </a:r>
          </a:p>
          <a:p>
            <a:pPr lvl="1">
              <a:lnSpc>
                <a:spcPct val="90000"/>
              </a:lnSpc>
            </a:pPr>
            <a:r>
              <a:rPr lang="en-GB" sz="1600"/>
              <a:t>Advances in ML&amp; AI are transformational for businesses</a:t>
            </a:r>
          </a:p>
          <a:p>
            <a:pPr lvl="1">
              <a:lnSpc>
                <a:spcPct val="90000"/>
              </a:lnSpc>
            </a:pPr>
            <a:r>
              <a:rPr lang="en-GB" sz="1600"/>
              <a:t>Data is aggregated and processed at a speed, with accuracy and a scalability that people could never achieve</a:t>
            </a:r>
          </a:p>
          <a:p>
            <a:pPr>
              <a:lnSpc>
                <a:spcPct val="90000"/>
              </a:lnSpc>
            </a:pPr>
            <a:endParaRPr lang="en-GB" sz="1600"/>
          </a:p>
          <a:p>
            <a:pPr lvl="1">
              <a:lnSpc>
                <a:spcPct val="90000"/>
              </a:lnSpc>
            </a:pPr>
            <a:endParaRPr lang="en-GB" sz="1400"/>
          </a:p>
          <a:p>
            <a:pPr marL="0" indent="0">
              <a:lnSpc>
                <a:spcPct val="90000"/>
              </a:lnSpc>
              <a:buNone/>
            </a:pPr>
            <a:endParaRPr lang="en-GB" sz="1400"/>
          </a:p>
        </p:txBody>
      </p:sp>
      <p:pic>
        <p:nvPicPr>
          <p:cNvPr id="9" name="Picture 8">
            <a:extLst>
              <a:ext uri="{FF2B5EF4-FFF2-40B4-BE49-F238E27FC236}">
                <a16:creationId xmlns:a16="http://schemas.microsoft.com/office/drawing/2014/main" id="{CA1D24CB-1524-4E47-B265-FAA8D74E53D2}"/>
              </a:ext>
            </a:extLst>
          </p:cNvPr>
          <p:cNvPicPr>
            <a:picLocks noChangeAspect="1"/>
          </p:cNvPicPr>
          <p:nvPr/>
        </p:nvPicPr>
        <p:blipFill>
          <a:blip r:embed="rId5"/>
          <a:stretch>
            <a:fillRect/>
          </a:stretch>
        </p:blipFill>
        <p:spPr>
          <a:xfrm>
            <a:off x="8387315" y="5660268"/>
            <a:ext cx="2871465" cy="560881"/>
          </a:xfrm>
          <a:prstGeom prst="rect">
            <a:avLst/>
          </a:prstGeom>
        </p:spPr>
      </p:pic>
    </p:spTree>
    <p:extLst>
      <p:ext uri="{BB962C8B-B14F-4D97-AF65-F5344CB8AC3E}">
        <p14:creationId xmlns:p14="http://schemas.microsoft.com/office/powerpoint/2010/main" val="163919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E26D-FB48-47C8-B1EE-AB1E8D3E60F2}"/>
              </a:ext>
            </a:extLst>
          </p:cNvPr>
          <p:cNvSpPr>
            <a:spLocks noGrp="1"/>
          </p:cNvSpPr>
          <p:nvPr>
            <p:ph type="title"/>
          </p:nvPr>
        </p:nvSpPr>
        <p:spPr/>
        <p:txBody>
          <a:bodyPr/>
          <a:lstStyle/>
          <a:p>
            <a:r>
              <a:rPr lang="en-GB"/>
              <a:t>Scenario planning</a:t>
            </a:r>
          </a:p>
        </p:txBody>
      </p:sp>
      <p:pic>
        <p:nvPicPr>
          <p:cNvPr id="5" name="Content Placeholder 4">
            <a:extLst>
              <a:ext uri="{FF2B5EF4-FFF2-40B4-BE49-F238E27FC236}">
                <a16:creationId xmlns:a16="http://schemas.microsoft.com/office/drawing/2014/main" id="{DE5E55F0-6B6D-491F-9893-4A7E72D3F98E}"/>
              </a:ext>
            </a:extLst>
          </p:cNvPr>
          <p:cNvPicPr>
            <a:picLocks noGrp="1" noChangeAspect="1"/>
          </p:cNvPicPr>
          <p:nvPr>
            <p:ph idx="1"/>
          </p:nvPr>
        </p:nvPicPr>
        <p:blipFill>
          <a:blip r:embed="rId3"/>
          <a:stretch>
            <a:fillRect/>
          </a:stretch>
        </p:blipFill>
        <p:spPr>
          <a:xfrm>
            <a:off x="1628798" y="1620843"/>
            <a:ext cx="8943101" cy="4195762"/>
          </a:xfrm>
        </p:spPr>
      </p:pic>
      <p:pic>
        <p:nvPicPr>
          <p:cNvPr id="4" name="Picture 3">
            <a:extLst>
              <a:ext uri="{FF2B5EF4-FFF2-40B4-BE49-F238E27FC236}">
                <a16:creationId xmlns:a16="http://schemas.microsoft.com/office/drawing/2014/main" id="{FA27A7EF-5B0F-4E0F-997D-9F1CCC1D596D}"/>
              </a:ext>
            </a:extLst>
          </p:cNvPr>
          <p:cNvPicPr>
            <a:picLocks noChangeAspect="1"/>
          </p:cNvPicPr>
          <p:nvPr/>
        </p:nvPicPr>
        <p:blipFill>
          <a:blip r:embed="rId4"/>
          <a:stretch>
            <a:fillRect/>
          </a:stretch>
        </p:blipFill>
        <p:spPr>
          <a:xfrm>
            <a:off x="8989201" y="6215855"/>
            <a:ext cx="2871465" cy="560881"/>
          </a:xfrm>
          <a:prstGeom prst="rect">
            <a:avLst/>
          </a:prstGeom>
        </p:spPr>
      </p:pic>
    </p:spTree>
    <p:extLst>
      <p:ext uri="{BB962C8B-B14F-4D97-AF65-F5344CB8AC3E}">
        <p14:creationId xmlns:p14="http://schemas.microsoft.com/office/powerpoint/2010/main" val="397502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B2EF8C8-A5A8-4EEA-8DA6-44386BB8C056}"/>
              </a:ext>
            </a:extLst>
          </p:cNvPr>
          <p:cNvSpPr>
            <a:spLocks noGrp="1"/>
          </p:cNvSpPr>
          <p:nvPr>
            <p:ph type="title"/>
          </p:nvPr>
        </p:nvSpPr>
        <p:spPr>
          <a:xfrm>
            <a:off x="806195" y="804672"/>
            <a:ext cx="3521359" cy="5248656"/>
          </a:xfrm>
        </p:spPr>
        <p:txBody>
          <a:bodyPr anchor="ctr">
            <a:normAutofit/>
          </a:bodyPr>
          <a:lstStyle/>
          <a:p>
            <a:pPr algn="ctr"/>
            <a:r>
              <a:rPr lang="en-GB"/>
              <a:t>Forecasting – how do you do yours?</a:t>
            </a:r>
          </a:p>
        </p:txBody>
      </p:sp>
      <p:sp>
        <p:nvSpPr>
          <p:cNvPr id="3" name="Content Placeholder 2">
            <a:extLst>
              <a:ext uri="{FF2B5EF4-FFF2-40B4-BE49-F238E27FC236}">
                <a16:creationId xmlns:a16="http://schemas.microsoft.com/office/drawing/2014/main" id="{3CBC3473-AA70-4555-86B5-4CA82387AFB1}"/>
              </a:ext>
            </a:extLst>
          </p:cNvPr>
          <p:cNvSpPr>
            <a:spLocks noGrp="1"/>
          </p:cNvSpPr>
          <p:nvPr>
            <p:ph idx="1"/>
          </p:nvPr>
        </p:nvSpPr>
        <p:spPr>
          <a:xfrm>
            <a:off x="4975861" y="1250066"/>
            <a:ext cx="6399930" cy="4803262"/>
          </a:xfrm>
        </p:spPr>
        <p:txBody>
          <a:bodyPr anchor="ctr">
            <a:normAutofit/>
          </a:bodyPr>
          <a:lstStyle/>
          <a:p>
            <a:r>
              <a:rPr lang="en-GB"/>
              <a:t>We’ve covered a lot of ground</a:t>
            </a:r>
          </a:p>
          <a:p>
            <a:r>
              <a:rPr lang="en-GB"/>
              <a:t>Historical or Research based</a:t>
            </a:r>
          </a:p>
          <a:p>
            <a:r>
              <a:rPr lang="en-GB"/>
              <a:t>Describe</a:t>
            </a:r>
          </a:p>
          <a:p>
            <a:r>
              <a:rPr lang="en-GB"/>
              <a:t>Diagnose</a:t>
            </a:r>
          </a:p>
          <a:p>
            <a:r>
              <a:rPr lang="en-GB"/>
              <a:t>Predict</a:t>
            </a:r>
          </a:p>
          <a:p>
            <a:r>
              <a:rPr lang="en-GB"/>
              <a:t>Talked a bit of tech</a:t>
            </a:r>
          </a:p>
          <a:p>
            <a:r>
              <a:rPr lang="en-GB"/>
              <a:t>Looked at Predictive Black’s scenario planning service</a:t>
            </a:r>
          </a:p>
          <a:p>
            <a:endParaRPr lang="en-GB"/>
          </a:p>
          <a:p>
            <a:pPr marL="0" indent="0">
              <a:buNone/>
            </a:pPr>
            <a:r>
              <a:rPr lang="en-GB"/>
              <a:t>Thank you.  </a:t>
            </a:r>
          </a:p>
          <a:p>
            <a:endParaRPr lang="en-GB"/>
          </a:p>
        </p:txBody>
      </p:sp>
      <p:pic>
        <p:nvPicPr>
          <p:cNvPr id="9" name="Picture 8">
            <a:extLst>
              <a:ext uri="{FF2B5EF4-FFF2-40B4-BE49-F238E27FC236}">
                <a16:creationId xmlns:a16="http://schemas.microsoft.com/office/drawing/2014/main" id="{C06D9C58-5429-40C3-9DA7-A4EFDBFD940D}"/>
              </a:ext>
            </a:extLst>
          </p:cNvPr>
          <p:cNvPicPr>
            <a:picLocks noChangeAspect="1"/>
          </p:cNvPicPr>
          <p:nvPr/>
        </p:nvPicPr>
        <p:blipFill>
          <a:blip r:embed="rId5"/>
          <a:stretch>
            <a:fillRect/>
          </a:stretch>
        </p:blipFill>
        <p:spPr>
          <a:xfrm>
            <a:off x="8387315" y="5660268"/>
            <a:ext cx="2871465" cy="560881"/>
          </a:xfrm>
          <a:prstGeom prst="rect">
            <a:avLst/>
          </a:prstGeom>
        </p:spPr>
      </p:pic>
    </p:spTree>
    <p:extLst>
      <p:ext uri="{BB962C8B-B14F-4D97-AF65-F5344CB8AC3E}">
        <p14:creationId xmlns:p14="http://schemas.microsoft.com/office/powerpoint/2010/main" val="282925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8340-2453-4222-86F1-5C9D8A36AC35}"/>
              </a:ext>
            </a:extLst>
          </p:cNvPr>
          <p:cNvSpPr>
            <a:spLocks noGrp="1"/>
          </p:cNvSpPr>
          <p:nvPr>
            <p:ph type="title"/>
          </p:nvPr>
        </p:nvSpPr>
        <p:spPr/>
        <p:txBody>
          <a:bodyPr/>
          <a:lstStyle/>
          <a:p>
            <a:r>
              <a:rPr lang="en-GB"/>
              <a:t>Financial forecasting methods</a:t>
            </a:r>
          </a:p>
        </p:txBody>
      </p:sp>
      <p:pic>
        <p:nvPicPr>
          <p:cNvPr id="5" name="Content Placeholder 4">
            <a:extLst>
              <a:ext uri="{FF2B5EF4-FFF2-40B4-BE49-F238E27FC236}">
                <a16:creationId xmlns:a16="http://schemas.microsoft.com/office/drawing/2014/main" id="{1E32EAB7-C5C4-4470-9422-66040A7DFDF1}"/>
              </a:ext>
            </a:extLst>
          </p:cNvPr>
          <p:cNvPicPr>
            <a:picLocks noGrp="1" noChangeAspect="1"/>
          </p:cNvPicPr>
          <p:nvPr>
            <p:ph idx="1"/>
          </p:nvPr>
        </p:nvPicPr>
        <p:blipFill>
          <a:blip r:embed="rId3"/>
          <a:stretch>
            <a:fillRect/>
          </a:stretch>
        </p:blipFill>
        <p:spPr>
          <a:xfrm>
            <a:off x="496858" y="1583804"/>
            <a:ext cx="10612129" cy="4545232"/>
          </a:xfrm>
        </p:spPr>
      </p:pic>
    </p:spTree>
    <p:extLst>
      <p:ext uri="{BB962C8B-B14F-4D97-AF65-F5344CB8AC3E}">
        <p14:creationId xmlns:p14="http://schemas.microsoft.com/office/powerpoint/2010/main" val="178998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D7B7C22-9D42-4705-B2C7-6053330F335B}"/>
              </a:ext>
            </a:extLst>
          </p:cNvPr>
          <p:cNvSpPr>
            <a:spLocks noGrp="1"/>
          </p:cNvSpPr>
          <p:nvPr>
            <p:ph type="title"/>
          </p:nvPr>
        </p:nvSpPr>
        <p:spPr>
          <a:xfrm>
            <a:off x="806195" y="804672"/>
            <a:ext cx="3521359" cy="5248656"/>
          </a:xfrm>
        </p:spPr>
        <p:txBody>
          <a:bodyPr anchor="ctr">
            <a:normAutofit/>
          </a:bodyPr>
          <a:lstStyle/>
          <a:p>
            <a:pPr algn="ctr"/>
            <a:r>
              <a:rPr lang="en-GB"/>
              <a:t>When you think about forecasting do you think of….</a:t>
            </a:r>
          </a:p>
        </p:txBody>
      </p:sp>
      <p:sp>
        <p:nvSpPr>
          <p:cNvPr id="3" name="Content Placeholder 2">
            <a:extLst>
              <a:ext uri="{FF2B5EF4-FFF2-40B4-BE49-F238E27FC236}">
                <a16:creationId xmlns:a16="http://schemas.microsoft.com/office/drawing/2014/main" id="{24933D68-4292-4CD7-AD9F-A6DA0F699975}"/>
              </a:ext>
            </a:extLst>
          </p:cNvPr>
          <p:cNvSpPr>
            <a:spLocks noGrp="1"/>
          </p:cNvSpPr>
          <p:nvPr>
            <p:ph idx="1"/>
          </p:nvPr>
        </p:nvSpPr>
        <p:spPr>
          <a:xfrm>
            <a:off x="4975861" y="804671"/>
            <a:ext cx="6399930" cy="5248657"/>
          </a:xfrm>
        </p:spPr>
        <p:txBody>
          <a:bodyPr anchor="ctr">
            <a:normAutofit/>
          </a:bodyPr>
          <a:lstStyle/>
          <a:p>
            <a:r>
              <a:rPr lang="en-GB"/>
              <a:t>Excel Spreadsheets</a:t>
            </a:r>
          </a:p>
          <a:p>
            <a:r>
              <a:rPr lang="en-GB"/>
              <a:t>Complex models</a:t>
            </a:r>
          </a:p>
          <a:p>
            <a:r>
              <a:rPr lang="en-GB"/>
              <a:t>Performance metrics</a:t>
            </a:r>
          </a:p>
          <a:p>
            <a:r>
              <a:rPr lang="en-GB"/>
              <a:t>Machine learning</a:t>
            </a:r>
          </a:p>
          <a:p>
            <a:r>
              <a:rPr lang="en-GB"/>
              <a:t>Business navigation map</a:t>
            </a:r>
          </a:p>
          <a:p>
            <a:r>
              <a:rPr lang="en-GB"/>
              <a:t>Hard work</a:t>
            </a:r>
          </a:p>
          <a:p>
            <a:r>
              <a:rPr lang="en-GB"/>
              <a:t>Mostly wrong</a:t>
            </a:r>
          </a:p>
          <a:p>
            <a:r>
              <a:rPr lang="en-GB"/>
              <a:t>Necessary evil</a:t>
            </a:r>
          </a:p>
          <a:p>
            <a:r>
              <a:rPr lang="en-GB"/>
              <a:t>The weather</a:t>
            </a:r>
          </a:p>
          <a:p>
            <a:endParaRPr lang="en-GB"/>
          </a:p>
        </p:txBody>
      </p:sp>
      <p:pic>
        <p:nvPicPr>
          <p:cNvPr id="7" name="Picture 6" descr="A picture containing text, sign&#10;&#10;Description automatically generated">
            <a:extLst>
              <a:ext uri="{FF2B5EF4-FFF2-40B4-BE49-F238E27FC236}">
                <a16:creationId xmlns:a16="http://schemas.microsoft.com/office/drawing/2014/main" id="{C1DA7C57-7CF3-451A-BF2E-A6A015E42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4799" y="5551583"/>
            <a:ext cx="2870520" cy="559968"/>
          </a:xfrm>
          <a:prstGeom prst="rect">
            <a:avLst/>
          </a:prstGeom>
        </p:spPr>
      </p:pic>
    </p:spTree>
    <p:extLst>
      <p:ext uri="{BB962C8B-B14F-4D97-AF65-F5344CB8AC3E}">
        <p14:creationId xmlns:p14="http://schemas.microsoft.com/office/powerpoint/2010/main" val="324460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8FB5-45C3-4B0F-A4D7-DC9597E6D948}"/>
              </a:ext>
            </a:extLst>
          </p:cNvPr>
          <p:cNvSpPr>
            <a:spLocks noGrp="1"/>
          </p:cNvSpPr>
          <p:nvPr>
            <p:ph type="title"/>
          </p:nvPr>
        </p:nvSpPr>
        <p:spPr/>
        <p:txBody>
          <a:bodyPr/>
          <a:lstStyle/>
          <a:p>
            <a:r>
              <a:rPr lang="en-GB"/>
              <a:t>What happens today?</a:t>
            </a:r>
          </a:p>
        </p:txBody>
      </p:sp>
      <p:graphicFrame>
        <p:nvGraphicFramePr>
          <p:cNvPr id="4" name="Content Placeholder 3">
            <a:extLst>
              <a:ext uri="{FF2B5EF4-FFF2-40B4-BE49-F238E27FC236}">
                <a16:creationId xmlns:a16="http://schemas.microsoft.com/office/drawing/2014/main" id="{4D6E4EF5-858F-4C35-AF50-36576D8CB4A6}"/>
              </a:ext>
            </a:extLst>
          </p:cNvPr>
          <p:cNvGraphicFramePr>
            <a:graphicFrameLocks noGrp="1"/>
          </p:cNvGraphicFramePr>
          <p:nvPr>
            <p:ph idx="1"/>
            <p:extLst>
              <p:ext uri="{D42A27DB-BD31-4B8C-83A1-F6EECF244321}">
                <p14:modId xmlns:p14="http://schemas.microsoft.com/office/powerpoint/2010/main" val="3965692043"/>
              </p:ext>
            </p:extLst>
          </p:nvPr>
        </p:nvGraphicFramePr>
        <p:xfrm>
          <a:off x="1103313" y="1612802"/>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48CAAEC-9269-4958-BEAF-9A08036E382D}"/>
              </a:ext>
            </a:extLst>
          </p:cNvPr>
          <p:cNvPicPr>
            <a:picLocks noChangeAspect="1"/>
          </p:cNvPicPr>
          <p:nvPr/>
        </p:nvPicPr>
        <p:blipFill>
          <a:blip r:embed="rId8"/>
          <a:stretch>
            <a:fillRect/>
          </a:stretch>
        </p:blipFill>
        <p:spPr>
          <a:xfrm>
            <a:off x="9139669" y="6076956"/>
            <a:ext cx="2871465" cy="560881"/>
          </a:xfrm>
          <a:prstGeom prst="rect">
            <a:avLst/>
          </a:prstGeom>
        </p:spPr>
      </p:pic>
    </p:spTree>
    <p:extLst>
      <p:ext uri="{BB962C8B-B14F-4D97-AF65-F5344CB8AC3E}">
        <p14:creationId xmlns:p14="http://schemas.microsoft.com/office/powerpoint/2010/main" val="406148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E563CD3-93C4-4B19-AAA9-A3AA2BE0C736}"/>
              </a:ext>
            </a:extLst>
          </p:cNvPr>
          <p:cNvSpPr>
            <a:spLocks noGrp="1"/>
          </p:cNvSpPr>
          <p:nvPr>
            <p:ph type="title"/>
          </p:nvPr>
        </p:nvSpPr>
        <p:spPr>
          <a:xfrm>
            <a:off x="806195" y="804672"/>
            <a:ext cx="3521359" cy="5248656"/>
          </a:xfrm>
        </p:spPr>
        <p:txBody>
          <a:bodyPr anchor="ctr">
            <a:normAutofit/>
          </a:bodyPr>
          <a:lstStyle/>
          <a:p>
            <a:pPr algn="ctr"/>
            <a:r>
              <a:rPr lang="en-GB"/>
              <a:t>Describe what’s happened</a:t>
            </a:r>
          </a:p>
        </p:txBody>
      </p:sp>
      <p:sp>
        <p:nvSpPr>
          <p:cNvPr id="3" name="Content Placeholder 2">
            <a:extLst>
              <a:ext uri="{FF2B5EF4-FFF2-40B4-BE49-F238E27FC236}">
                <a16:creationId xmlns:a16="http://schemas.microsoft.com/office/drawing/2014/main" id="{ED9A080E-AF7C-4E1E-8B4A-93E7E2902D60}"/>
              </a:ext>
            </a:extLst>
          </p:cNvPr>
          <p:cNvSpPr>
            <a:spLocks noGrp="1"/>
          </p:cNvSpPr>
          <p:nvPr>
            <p:ph idx="1"/>
          </p:nvPr>
        </p:nvSpPr>
        <p:spPr>
          <a:xfrm>
            <a:off x="4975861" y="804671"/>
            <a:ext cx="6399930" cy="5248657"/>
          </a:xfrm>
        </p:spPr>
        <p:txBody>
          <a:bodyPr anchor="ctr">
            <a:normAutofit/>
          </a:bodyPr>
          <a:lstStyle/>
          <a:p>
            <a:r>
              <a:rPr lang="en-GB"/>
              <a:t>Where to begin?</a:t>
            </a:r>
          </a:p>
          <a:p>
            <a:pPr lvl="1"/>
            <a:r>
              <a:rPr lang="en-GB"/>
              <a:t>Start with what you know</a:t>
            </a:r>
          </a:p>
          <a:p>
            <a:pPr lvl="1"/>
            <a:r>
              <a:rPr lang="en-GB"/>
              <a:t>What happened in the month/quarter?</a:t>
            </a:r>
          </a:p>
          <a:p>
            <a:pPr lvl="1"/>
            <a:r>
              <a:rPr lang="en-GB"/>
              <a:t>Was it what you expected?</a:t>
            </a:r>
          </a:p>
          <a:p>
            <a:pPr lvl="1"/>
            <a:r>
              <a:rPr lang="en-GB"/>
              <a:t>Did you know what you were expecting?</a:t>
            </a:r>
          </a:p>
          <a:p>
            <a:pPr lvl="1"/>
            <a:r>
              <a:rPr lang="en-GB"/>
              <a:t>What was the variance from expectation?</a:t>
            </a:r>
          </a:p>
          <a:p>
            <a:r>
              <a:rPr lang="en-GB"/>
              <a:t>If there were variances, what caused them?</a:t>
            </a:r>
          </a:p>
          <a:p>
            <a:pPr lvl="1"/>
            <a:r>
              <a:rPr lang="en-GB"/>
              <a:t>That takes us into Diagnose but first…</a:t>
            </a:r>
          </a:p>
          <a:p>
            <a:pPr lvl="1"/>
            <a:endParaRPr lang="en-GB"/>
          </a:p>
        </p:txBody>
      </p:sp>
      <p:pic>
        <p:nvPicPr>
          <p:cNvPr id="4" name="Picture 3">
            <a:extLst>
              <a:ext uri="{FF2B5EF4-FFF2-40B4-BE49-F238E27FC236}">
                <a16:creationId xmlns:a16="http://schemas.microsoft.com/office/drawing/2014/main" id="{FD503AB4-FB94-4D8E-ADA2-6A85FA1AD46D}"/>
              </a:ext>
            </a:extLst>
          </p:cNvPr>
          <p:cNvPicPr>
            <a:picLocks noChangeAspect="1"/>
          </p:cNvPicPr>
          <p:nvPr/>
        </p:nvPicPr>
        <p:blipFill>
          <a:blip r:embed="rId5"/>
          <a:stretch>
            <a:fillRect/>
          </a:stretch>
        </p:blipFill>
        <p:spPr>
          <a:xfrm>
            <a:off x="8387315" y="5660268"/>
            <a:ext cx="2871465" cy="560881"/>
          </a:xfrm>
          <a:prstGeom prst="rect">
            <a:avLst/>
          </a:prstGeom>
        </p:spPr>
      </p:pic>
    </p:spTree>
    <p:extLst>
      <p:ext uri="{BB962C8B-B14F-4D97-AF65-F5344CB8AC3E}">
        <p14:creationId xmlns:p14="http://schemas.microsoft.com/office/powerpoint/2010/main" val="189246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D30827E-7853-455B-B499-625227991B78}"/>
              </a:ext>
            </a:extLst>
          </p:cNvPr>
          <p:cNvSpPr>
            <a:spLocks noGrp="1"/>
          </p:cNvSpPr>
          <p:nvPr>
            <p:ph type="title"/>
          </p:nvPr>
        </p:nvSpPr>
        <p:spPr>
          <a:xfrm>
            <a:off x="806195" y="804672"/>
            <a:ext cx="3521359" cy="5248656"/>
          </a:xfrm>
        </p:spPr>
        <p:txBody>
          <a:bodyPr anchor="ctr">
            <a:normAutofit/>
          </a:bodyPr>
          <a:lstStyle/>
          <a:p>
            <a:pPr algn="ctr"/>
            <a:r>
              <a:rPr lang="en-GB"/>
              <a:t>The reporting trap</a:t>
            </a:r>
          </a:p>
        </p:txBody>
      </p:sp>
      <p:sp>
        <p:nvSpPr>
          <p:cNvPr id="3" name="Content Placeholder 2">
            <a:extLst>
              <a:ext uri="{FF2B5EF4-FFF2-40B4-BE49-F238E27FC236}">
                <a16:creationId xmlns:a16="http://schemas.microsoft.com/office/drawing/2014/main" id="{F2F6B9C1-00DD-4D6E-9F03-517C0F0A7B80}"/>
              </a:ext>
            </a:extLst>
          </p:cNvPr>
          <p:cNvSpPr>
            <a:spLocks noGrp="1"/>
          </p:cNvSpPr>
          <p:nvPr>
            <p:ph idx="1"/>
          </p:nvPr>
        </p:nvSpPr>
        <p:spPr>
          <a:xfrm>
            <a:off x="4975861" y="804671"/>
            <a:ext cx="6399930" cy="5248657"/>
          </a:xfrm>
        </p:spPr>
        <p:txBody>
          <a:bodyPr anchor="ctr">
            <a:normAutofit/>
          </a:bodyPr>
          <a:lstStyle/>
          <a:p>
            <a:r>
              <a:rPr lang="en-GB"/>
              <a:t>What happened?  It’s always past tense.  Even if it was only yesterday, it’s gone, you can’t change it</a:t>
            </a:r>
          </a:p>
          <a:p>
            <a:r>
              <a:rPr lang="en-GB"/>
              <a:t>Data analysis paralysis</a:t>
            </a:r>
          </a:p>
          <a:p>
            <a:pPr lvl="1"/>
            <a:r>
              <a:rPr lang="en-GB"/>
              <a:t>You now know what you know but what does it mean?</a:t>
            </a:r>
          </a:p>
          <a:p>
            <a:pPr lvl="1"/>
            <a:r>
              <a:rPr lang="en-GB"/>
              <a:t>What do you need to do differently as a result?</a:t>
            </a:r>
          </a:p>
          <a:p>
            <a:pPr lvl="1"/>
            <a:r>
              <a:rPr lang="en-GB"/>
              <a:t>Is the data meaningful?</a:t>
            </a:r>
          </a:p>
          <a:p>
            <a:pPr lvl="1"/>
            <a:r>
              <a:rPr lang="en-GB"/>
              <a:t>Are you measuring and monitoring what matters?</a:t>
            </a:r>
          </a:p>
          <a:p>
            <a:pPr lvl="1"/>
            <a:r>
              <a:rPr lang="en-GB"/>
              <a:t>How do you know if matters?</a:t>
            </a:r>
          </a:p>
          <a:p>
            <a:r>
              <a:rPr lang="en-GB"/>
              <a:t>Is there enough focus on why it happened? The evolution of reporting into analytics</a:t>
            </a:r>
          </a:p>
          <a:p>
            <a:endParaRPr lang="en-GB"/>
          </a:p>
        </p:txBody>
      </p:sp>
      <p:pic>
        <p:nvPicPr>
          <p:cNvPr id="4" name="Picture 3">
            <a:extLst>
              <a:ext uri="{FF2B5EF4-FFF2-40B4-BE49-F238E27FC236}">
                <a16:creationId xmlns:a16="http://schemas.microsoft.com/office/drawing/2014/main" id="{D51555CB-C0D2-4316-BDC7-A0B99970A450}"/>
              </a:ext>
            </a:extLst>
          </p:cNvPr>
          <p:cNvPicPr>
            <a:picLocks noChangeAspect="1"/>
          </p:cNvPicPr>
          <p:nvPr/>
        </p:nvPicPr>
        <p:blipFill>
          <a:blip r:embed="rId5"/>
          <a:stretch>
            <a:fillRect/>
          </a:stretch>
        </p:blipFill>
        <p:spPr>
          <a:xfrm>
            <a:off x="8387315" y="5660268"/>
            <a:ext cx="2871465" cy="560881"/>
          </a:xfrm>
          <a:prstGeom prst="rect">
            <a:avLst/>
          </a:prstGeom>
        </p:spPr>
      </p:pic>
    </p:spTree>
    <p:extLst>
      <p:ext uri="{BB962C8B-B14F-4D97-AF65-F5344CB8AC3E}">
        <p14:creationId xmlns:p14="http://schemas.microsoft.com/office/powerpoint/2010/main" val="52289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8FB5-45C3-4B0F-A4D7-DC9597E6D948}"/>
              </a:ext>
            </a:extLst>
          </p:cNvPr>
          <p:cNvSpPr>
            <a:spLocks noGrp="1"/>
          </p:cNvSpPr>
          <p:nvPr>
            <p:ph type="title"/>
          </p:nvPr>
        </p:nvSpPr>
        <p:spPr/>
        <p:txBody>
          <a:bodyPr/>
          <a:lstStyle/>
          <a:p>
            <a:r>
              <a:rPr lang="en-GB"/>
              <a:t>What happens today?</a:t>
            </a:r>
          </a:p>
        </p:txBody>
      </p:sp>
      <p:graphicFrame>
        <p:nvGraphicFramePr>
          <p:cNvPr id="4" name="Content Placeholder 3">
            <a:extLst>
              <a:ext uri="{FF2B5EF4-FFF2-40B4-BE49-F238E27FC236}">
                <a16:creationId xmlns:a16="http://schemas.microsoft.com/office/drawing/2014/main" id="{4D6E4EF5-858F-4C35-AF50-36576D8CB4A6}"/>
              </a:ext>
            </a:extLst>
          </p:cNvPr>
          <p:cNvGraphicFramePr>
            <a:graphicFrameLocks noGrp="1"/>
          </p:cNvGraphicFramePr>
          <p:nvPr>
            <p:ph idx="1"/>
            <p:extLst>
              <p:ext uri="{D42A27DB-BD31-4B8C-83A1-F6EECF244321}">
                <p14:modId xmlns:p14="http://schemas.microsoft.com/office/powerpoint/2010/main" val="1906914620"/>
              </p:ext>
            </p:extLst>
          </p:nvPr>
        </p:nvGraphicFramePr>
        <p:xfrm>
          <a:off x="1103313" y="1693825"/>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C2018E3-42F5-4CB4-848F-6787622B204F}"/>
              </a:ext>
            </a:extLst>
          </p:cNvPr>
          <p:cNvPicPr>
            <a:picLocks noChangeAspect="1"/>
          </p:cNvPicPr>
          <p:nvPr/>
        </p:nvPicPr>
        <p:blipFill>
          <a:blip r:embed="rId8"/>
          <a:stretch>
            <a:fillRect/>
          </a:stretch>
        </p:blipFill>
        <p:spPr>
          <a:xfrm>
            <a:off x="8931329" y="6088534"/>
            <a:ext cx="2871465" cy="560881"/>
          </a:xfrm>
          <a:prstGeom prst="rect">
            <a:avLst/>
          </a:prstGeom>
        </p:spPr>
      </p:pic>
    </p:spTree>
    <p:extLst>
      <p:ext uri="{BB962C8B-B14F-4D97-AF65-F5344CB8AC3E}">
        <p14:creationId xmlns:p14="http://schemas.microsoft.com/office/powerpoint/2010/main" val="207589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43DA083-C87E-42A1-9BA3-53673DF91C86}"/>
              </a:ext>
            </a:extLst>
          </p:cNvPr>
          <p:cNvSpPr>
            <a:spLocks noGrp="1"/>
          </p:cNvSpPr>
          <p:nvPr>
            <p:ph type="title"/>
          </p:nvPr>
        </p:nvSpPr>
        <p:spPr>
          <a:xfrm>
            <a:off x="806195" y="804672"/>
            <a:ext cx="3521359" cy="5248656"/>
          </a:xfrm>
        </p:spPr>
        <p:txBody>
          <a:bodyPr anchor="ctr">
            <a:normAutofit/>
          </a:bodyPr>
          <a:lstStyle/>
          <a:p>
            <a:pPr algn="ctr"/>
            <a:r>
              <a:rPr lang="en-GB"/>
              <a:t>Diagnose what happened</a:t>
            </a:r>
          </a:p>
        </p:txBody>
      </p:sp>
      <p:sp>
        <p:nvSpPr>
          <p:cNvPr id="3" name="Content Placeholder 2">
            <a:extLst>
              <a:ext uri="{FF2B5EF4-FFF2-40B4-BE49-F238E27FC236}">
                <a16:creationId xmlns:a16="http://schemas.microsoft.com/office/drawing/2014/main" id="{3DD278B0-DB53-42A3-BB28-DFF65855B91C}"/>
              </a:ext>
            </a:extLst>
          </p:cNvPr>
          <p:cNvSpPr>
            <a:spLocks noGrp="1"/>
          </p:cNvSpPr>
          <p:nvPr>
            <p:ph idx="1"/>
          </p:nvPr>
        </p:nvSpPr>
        <p:spPr>
          <a:xfrm>
            <a:off x="4975861" y="1608881"/>
            <a:ext cx="6399930" cy="4444447"/>
          </a:xfrm>
        </p:spPr>
        <p:txBody>
          <a:bodyPr anchor="ctr">
            <a:normAutofit lnSpcReduction="10000"/>
          </a:bodyPr>
          <a:lstStyle/>
          <a:p>
            <a:r>
              <a:rPr lang="en-GB"/>
              <a:t>Why did you see the outcome you did?</a:t>
            </a:r>
          </a:p>
          <a:p>
            <a:pPr lvl="1"/>
            <a:r>
              <a:rPr lang="en-GB"/>
              <a:t>If there were variances, what caused them?</a:t>
            </a:r>
          </a:p>
          <a:p>
            <a:pPr lvl="1"/>
            <a:r>
              <a:rPr lang="en-GB"/>
              <a:t>Any particular drivers causing the issue?</a:t>
            </a:r>
          </a:p>
          <a:p>
            <a:r>
              <a:rPr lang="en-GB"/>
              <a:t> Can you identify how it happened?</a:t>
            </a:r>
          </a:p>
          <a:p>
            <a:pPr lvl="1"/>
            <a:r>
              <a:rPr lang="en-GB"/>
              <a:t>Sales team were overly optimistic?</a:t>
            </a:r>
          </a:p>
          <a:p>
            <a:pPr lvl="1"/>
            <a:r>
              <a:rPr lang="en-GB"/>
              <a:t>Costs increased in a specific area</a:t>
            </a:r>
          </a:p>
          <a:p>
            <a:pPr lvl="1"/>
            <a:r>
              <a:rPr lang="en-GB"/>
              <a:t>Operational issues led to poor performance</a:t>
            </a:r>
          </a:p>
          <a:p>
            <a:pPr marL="400050"/>
            <a:r>
              <a:rPr lang="en-GB"/>
              <a:t>Forecasts are always prone to inaccuracies</a:t>
            </a:r>
          </a:p>
          <a:p>
            <a:pPr lvl="1"/>
            <a:r>
              <a:rPr lang="en-GB"/>
              <a:t>Was your data clean?</a:t>
            </a:r>
          </a:p>
          <a:p>
            <a:pPr lvl="1"/>
            <a:r>
              <a:rPr lang="en-GB"/>
              <a:t>Were the data sources reliable?</a:t>
            </a:r>
          </a:p>
          <a:p>
            <a:pPr lvl="1"/>
            <a:r>
              <a:rPr lang="en-GB"/>
              <a:t>Were you getting the right inputs?</a:t>
            </a:r>
          </a:p>
          <a:p>
            <a:pPr marL="800100" lvl="1"/>
            <a:endParaRPr lang="en-GB"/>
          </a:p>
          <a:p>
            <a:pPr lvl="1"/>
            <a:endParaRPr lang="en-GB"/>
          </a:p>
          <a:p>
            <a:endParaRPr lang="en-GB"/>
          </a:p>
        </p:txBody>
      </p:sp>
      <p:pic>
        <p:nvPicPr>
          <p:cNvPr id="5" name="Picture 4">
            <a:extLst>
              <a:ext uri="{FF2B5EF4-FFF2-40B4-BE49-F238E27FC236}">
                <a16:creationId xmlns:a16="http://schemas.microsoft.com/office/drawing/2014/main" id="{8D1AEC8D-EEFD-4760-834C-F583DA3CEB6B}"/>
              </a:ext>
            </a:extLst>
          </p:cNvPr>
          <p:cNvPicPr>
            <a:picLocks noChangeAspect="1"/>
          </p:cNvPicPr>
          <p:nvPr/>
        </p:nvPicPr>
        <p:blipFill>
          <a:blip r:embed="rId5"/>
          <a:stretch>
            <a:fillRect/>
          </a:stretch>
        </p:blipFill>
        <p:spPr>
          <a:xfrm>
            <a:off x="8456767" y="5613980"/>
            <a:ext cx="2871465" cy="560881"/>
          </a:xfrm>
          <a:prstGeom prst="rect">
            <a:avLst/>
          </a:prstGeom>
        </p:spPr>
      </p:pic>
    </p:spTree>
    <p:extLst>
      <p:ext uri="{BB962C8B-B14F-4D97-AF65-F5344CB8AC3E}">
        <p14:creationId xmlns:p14="http://schemas.microsoft.com/office/powerpoint/2010/main" val="23933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8FB5-45C3-4B0F-A4D7-DC9597E6D948}"/>
              </a:ext>
            </a:extLst>
          </p:cNvPr>
          <p:cNvSpPr>
            <a:spLocks noGrp="1"/>
          </p:cNvSpPr>
          <p:nvPr>
            <p:ph type="title"/>
          </p:nvPr>
        </p:nvSpPr>
        <p:spPr/>
        <p:txBody>
          <a:bodyPr/>
          <a:lstStyle/>
          <a:p>
            <a:r>
              <a:rPr lang="en-GB"/>
              <a:t>What happens today?</a:t>
            </a:r>
          </a:p>
        </p:txBody>
      </p:sp>
      <p:graphicFrame>
        <p:nvGraphicFramePr>
          <p:cNvPr id="4" name="Content Placeholder 3">
            <a:extLst>
              <a:ext uri="{FF2B5EF4-FFF2-40B4-BE49-F238E27FC236}">
                <a16:creationId xmlns:a16="http://schemas.microsoft.com/office/drawing/2014/main" id="{4D6E4EF5-858F-4C35-AF50-36576D8CB4A6}"/>
              </a:ext>
            </a:extLst>
          </p:cNvPr>
          <p:cNvGraphicFramePr>
            <a:graphicFrameLocks noGrp="1"/>
          </p:cNvGraphicFramePr>
          <p:nvPr>
            <p:ph idx="1"/>
            <p:extLst>
              <p:ext uri="{D42A27DB-BD31-4B8C-83A1-F6EECF244321}">
                <p14:modId xmlns:p14="http://schemas.microsoft.com/office/powerpoint/2010/main" val="2803467387"/>
              </p:ext>
            </p:extLst>
          </p:nvPr>
        </p:nvGraphicFramePr>
        <p:xfrm>
          <a:off x="1103313" y="170539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B64DD9A-8417-4B1B-8022-F5A4084A4BBD}"/>
              </a:ext>
            </a:extLst>
          </p:cNvPr>
          <p:cNvPicPr>
            <a:picLocks noChangeAspect="1"/>
          </p:cNvPicPr>
          <p:nvPr/>
        </p:nvPicPr>
        <p:blipFill>
          <a:blip r:embed="rId8"/>
          <a:stretch>
            <a:fillRect/>
          </a:stretch>
        </p:blipFill>
        <p:spPr>
          <a:xfrm>
            <a:off x="9081799" y="6169557"/>
            <a:ext cx="2871465" cy="560881"/>
          </a:xfrm>
          <a:prstGeom prst="rect">
            <a:avLst/>
          </a:prstGeom>
        </p:spPr>
      </p:pic>
    </p:spTree>
    <p:extLst>
      <p:ext uri="{BB962C8B-B14F-4D97-AF65-F5344CB8AC3E}">
        <p14:creationId xmlns:p14="http://schemas.microsoft.com/office/powerpoint/2010/main" val="843129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3791</Words>
  <Application>Microsoft Office PowerPoint</Application>
  <PresentationFormat>Widescreen</PresentationFormat>
  <Paragraphs>261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Is your forecasting telling you what you need to know?</vt:lpstr>
      <vt:lpstr>Financial forecasting methods</vt:lpstr>
      <vt:lpstr>When you think about forecasting do you think of….</vt:lpstr>
      <vt:lpstr>What happens today?</vt:lpstr>
      <vt:lpstr>Describe what’s happened</vt:lpstr>
      <vt:lpstr>The reporting trap</vt:lpstr>
      <vt:lpstr>What happens today?</vt:lpstr>
      <vt:lpstr>Diagnose what happened</vt:lpstr>
      <vt:lpstr>What happens today?</vt:lpstr>
      <vt:lpstr>Predict – here’s where it gets interesting</vt:lpstr>
      <vt:lpstr>Let’s talk tools, tech tools</vt:lpstr>
      <vt:lpstr>Scenario planning</vt:lpstr>
      <vt:lpstr>Forecasting – how do you do yours?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your forecasting telling you what you need to know?</dc:title>
  <dc:creator>Zitah McMillan</dc:creator>
  <cp:lastModifiedBy>Zitah McMillan</cp:lastModifiedBy>
  <cp:revision>1</cp:revision>
  <cp:lastPrinted>2020-12-08T10:46:17Z</cp:lastPrinted>
  <dcterms:created xsi:type="dcterms:W3CDTF">2020-12-03T18:25:06Z</dcterms:created>
  <dcterms:modified xsi:type="dcterms:W3CDTF">2020-12-08T11:37:43Z</dcterms:modified>
</cp:coreProperties>
</file>