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260" r:id="rId3"/>
    <p:sldId id="535" r:id="rId4"/>
    <p:sldId id="265" r:id="rId5"/>
    <p:sldId id="489" r:id="rId6"/>
    <p:sldId id="513" r:id="rId7"/>
    <p:sldId id="511" r:id="rId8"/>
    <p:sldId id="553" r:id="rId9"/>
    <p:sldId id="554" r:id="rId10"/>
    <p:sldId id="542" r:id="rId11"/>
    <p:sldId id="42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8C28"/>
    <a:srgbClr val="445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0"/>
    <p:restoredTop sz="92631"/>
  </p:normalViewPr>
  <p:slideViewPr>
    <p:cSldViewPr snapToGrid="0" snapToObjects="1">
      <p:cViewPr varScale="1">
        <p:scale>
          <a:sx n="84" d="100"/>
          <a:sy n="84" d="100"/>
        </p:scale>
        <p:origin x="400"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DCA94-16ED-DC4E-B7E6-A46F083BF504}" type="doc">
      <dgm:prSet loTypeId="urn:microsoft.com/office/officeart/2005/8/layout/hProcess7" loCatId="" qsTypeId="urn:microsoft.com/office/officeart/2005/8/quickstyle/simple2" qsCatId="simple" csTypeId="urn:microsoft.com/office/officeart/2005/8/colors/accent2_1" csCatId="accent2" phldr="1"/>
      <dgm:spPr/>
      <dgm:t>
        <a:bodyPr/>
        <a:lstStyle/>
        <a:p>
          <a:endParaRPr lang="en-US"/>
        </a:p>
      </dgm:t>
    </dgm:pt>
    <dgm:pt modelId="{724E7C94-9103-3441-9660-BDAF80C8C148}">
      <dgm:prSet phldrT="[Text]"/>
      <dgm:spPr/>
      <dgm:t>
        <a:bodyPr/>
        <a:lstStyle/>
        <a:p>
          <a:pPr algn="ctr"/>
          <a:r>
            <a:rPr lang="en-US" b="1"/>
            <a:t>Education</a:t>
          </a:r>
        </a:p>
      </dgm:t>
    </dgm:pt>
    <dgm:pt modelId="{D5903502-5B3C-1248-98E5-062E65A45252}" type="parTrans" cxnId="{296CDCA6-3CF4-DC40-983E-F592045C6B08}">
      <dgm:prSet/>
      <dgm:spPr/>
      <dgm:t>
        <a:bodyPr/>
        <a:lstStyle/>
        <a:p>
          <a:endParaRPr lang="en-US"/>
        </a:p>
      </dgm:t>
    </dgm:pt>
    <dgm:pt modelId="{E1137C8E-D3F9-5B4B-860E-CFD86F43DDF0}" type="sibTrans" cxnId="{296CDCA6-3CF4-DC40-983E-F592045C6B08}">
      <dgm:prSet/>
      <dgm:spPr/>
      <dgm:t>
        <a:bodyPr/>
        <a:lstStyle/>
        <a:p>
          <a:endParaRPr lang="en-US"/>
        </a:p>
      </dgm:t>
    </dgm:pt>
    <dgm:pt modelId="{936C568F-3AD0-C948-8975-337A83B5A3E9}">
      <dgm:prSet phldrT="[Text]" custT="1"/>
      <dgm:spPr/>
      <dgm:t>
        <a:bodyPr/>
        <a:lstStyle/>
        <a:p>
          <a:endParaRPr lang="en-US" sz="2200"/>
        </a:p>
        <a:p>
          <a:r>
            <a:rPr lang="en-US" sz="2200"/>
            <a:t>Conference &amp; Events</a:t>
          </a:r>
        </a:p>
        <a:p>
          <a:r>
            <a:rPr lang="en-US" sz="2200"/>
            <a:t>Training</a:t>
          </a:r>
        </a:p>
        <a:p>
          <a:r>
            <a:rPr lang="en-US" sz="2200" b="1"/>
            <a:t>Chief Editor </a:t>
          </a:r>
          <a:r>
            <a:rPr lang="en-US" sz="2200"/>
            <a:t>- Frontiers in Blockchain</a:t>
          </a:r>
        </a:p>
        <a:p>
          <a:r>
            <a:rPr lang="en-US" sz="2200" b="1"/>
            <a:t>Book: </a:t>
          </a:r>
          <a:r>
            <a:rPr lang="en-US" sz="2200"/>
            <a:t>Blockchain for Executives </a:t>
          </a:r>
        </a:p>
      </dgm:t>
    </dgm:pt>
    <dgm:pt modelId="{5880BDE1-DBAA-4447-BA67-71A5714DFCCE}" type="parTrans" cxnId="{F525A349-B416-DC40-8C44-56C434723227}">
      <dgm:prSet/>
      <dgm:spPr/>
      <dgm:t>
        <a:bodyPr/>
        <a:lstStyle/>
        <a:p>
          <a:endParaRPr lang="en-US"/>
        </a:p>
      </dgm:t>
    </dgm:pt>
    <dgm:pt modelId="{B1D13029-6613-A14D-97AC-979455A67BCB}" type="sibTrans" cxnId="{F525A349-B416-DC40-8C44-56C434723227}">
      <dgm:prSet/>
      <dgm:spPr/>
      <dgm:t>
        <a:bodyPr/>
        <a:lstStyle/>
        <a:p>
          <a:endParaRPr lang="en-US"/>
        </a:p>
      </dgm:t>
    </dgm:pt>
    <dgm:pt modelId="{D10DFDF7-9159-4140-9E3F-9F0CFF9D8FAE}">
      <dgm:prSet phldrT="[Text]"/>
      <dgm:spPr/>
      <dgm:t>
        <a:bodyPr/>
        <a:lstStyle/>
        <a:p>
          <a:pPr algn="ctr"/>
          <a:r>
            <a:rPr lang="en-US" b="1"/>
            <a:t>Strategy</a:t>
          </a:r>
        </a:p>
      </dgm:t>
    </dgm:pt>
    <dgm:pt modelId="{CB2D0AD1-575B-9444-A13A-88750BA88945}" type="parTrans" cxnId="{7568CD6F-E0B7-E94B-AB21-F992BFCAA90C}">
      <dgm:prSet/>
      <dgm:spPr/>
      <dgm:t>
        <a:bodyPr/>
        <a:lstStyle/>
        <a:p>
          <a:endParaRPr lang="en-US"/>
        </a:p>
      </dgm:t>
    </dgm:pt>
    <dgm:pt modelId="{DF08219E-363F-D844-9774-C169BEDBD50D}" type="sibTrans" cxnId="{7568CD6F-E0B7-E94B-AB21-F992BFCAA90C}">
      <dgm:prSet/>
      <dgm:spPr/>
      <dgm:t>
        <a:bodyPr/>
        <a:lstStyle/>
        <a:p>
          <a:endParaRPr lang="en-US"/>
        </a:p>
      </dgm:t>
    </dgm:pt>
    <dgm:pt modelId="{A1945C1B-8782-5641-8394-B648C1DCE484}">
      <dgm:prSet phldrT="[Text]" custT="1"/>
      <dgm:spPr/>
      <dgm:t>
        <a:bodyPr/>
        <a:lstStyle/>
        <a:p>
          <a:endParaRPr lang="en-US" sz="2000" b="1"/>
        </a:p>
        <a:p>
          <a:endParaRPr lang="en-US" sz="2200" b="1"/>
        </a:p>
        <a:p>
          <a:r>
            <a:rPr lang="en-US" sz="2200" b="1"/>
            <a:t>Member </a:t>
          </a:r>
          <a:r>
            <a:rPr lang="en-US" sz="2200"/>
            <a:t>ISO TC 307 </a:t>
          </a:r>
        </a:p>
        <a:p>
          <a:r>
            <a:rPr lang="en-US" sz="2200"/>
            <a:t>Advisor to companies</a:t>
          </a:r>
        </a:p>
        <a:p>
          <a:r>
            <a:rPr lang="en-US" sz="2200"/>
            <a:t>Research projects</a:t>
          </a:r>
        </a:p>
        <a:p>
          <a:r>
            <a:rPr lang="en-US" sz="2200"/>
            <a:t>Proof of concepts</a:t>
          </a:r>
        </a:p>
        <a:p>
          <a:r>
            <a:rPr lang="en-US" sz="2200"/>
            <a:t>Hackathons</a:t>
          </a:r>
        </a:p>
      </dgm:t>
    </dgm:pt>
    <dgm:pt modelId="{D566BA3D-93DE-1B4A-8372-0C3FAB7F10B3}" type="parTrans" cxnId="{44F12CA1-932B-E44A-A9BC-50D5F344AD3D}">
      <dgm:prSet/>
      <dgm:spPr/>
      <dgm:t>
        <a:bodyPr/>
        <a:lstStyle/>
        <a:p>
          <a:endParaRPr lang="en-US"/>
        </a:p>
      </dgm:t>
    </dgm:pt>
    <dgm:pt modelId="{A65C7129-3569-BA41-BE60-61DDEC650E8A}" type="sibTrans" cxnId="{44F12CA1-932B-E44A-A9BC-50D5F344AD3D}">
      <dgm:prSet/>
      <dgm:spPr/>
      <dgm:t>
        <a:bodyPr/>
        <a:lstStyle/>
        <a:p>
          <a:endParaRPr lang="en-US"/>
        </a:p>
      </dgm:t>
    </dgm:pt>
    <dgm:pt modelId="{2C565789-711D-8644-8990-F7B71607FE45}">
      <dgm:prSet phldrT="[Text]"/>
      <dgm:spPr/>
      <dgm:t>
        <a:bodyPr/>
        <a:lstStyle/>
        <a:p>
          <a:pPr algn="ctr"/>
          <a:r>
            <a:rPr lang="en-US" b="1"/>
            <a:t>Growth</a:t>
          </a:r>
        </a:p>
      </dgm:t>
    </dgm:pt>
    <dgm:pt modelId="{529115D0-D6F5-AB42-AF50-861602DB1D32}" type="parTrans" cxnId="{20F7FD9B-8F2B-7F48-BD3C-585F9F0F75E1}">
      <dgm:prSet/>
      <dgm:spPr/>
      <dgm:t>
        <a:bodyPr/>
        <a:lstStyle/>
        <a:p>
          <a:endParaRPr lang="en-US"/>
        </a:p>
      </dgm:t>
    </dgm:pt>
    <dgm:pt modelId="{7D8C7D40-E5AB-9D4E-AA57-6CFB712BD890}" type="sibTrans" cxnId="{20F7FD9B-8F2B-7F48-BD3C-585F9F0F75E1}">
      <dgm:prSet/>
      <dgm:spPr/>
      <dgm:t>
        <a:bodyPr/>
        <a:lstStyle/>
        <a:p>
          <a:endParaRPr lang="en-US"/>
        </a:p>
      </dgm:t>
    </dgm:pt>
    <dgm:pt modelId="{655C65F0-164B-1C4F-B5CD-354CC8581648}">
      <dgm:prSet phldrT="[Text]" custT="1"/>
      <dgm:spPr/>
      <dgm:t>
        <a:bodyPr/>
        <a:lstStyle/>
        <a:p>
          <a:endParaRPr lang="en-US" sz="2000"/>
        </a:p>
        <a:p>
          <a:r>
            <a:rPr lang="en-US" sz="2400"/>
            <a:t>Smart Contracts</a:t>
          </a:r>
        </a:p>
        <a:p>
          <a:r>
            <a:rPr lang="en-US" sz="2400"/>
            <a:t>Security Audits</a:t>
          </a:r>
        </a:p>
        <a:p>
          <a:r>
            <a:rPr lang="en-US" sz="2400"/>
            <a:t>Initial Coin Offerings</a:t>
          </a:r>
        </a:p>
        <a:p>
          <a:r>
            <a:rPr lang="en-US" sz="2400"/>
            <a:t>Platforms building</a:t>
          </a:r>
        </a:p>
        <a:p>
          <a:r>
            <a:rPr lang="en-US" sz="2400"/>
            <a:t>Accelerate adoption</a:t>
          </a:r>
        </a:p>
      </dgm:t>
    </dgm:pt>
    <dgm:pt modelId="{47395113-54A3-8446-9D85-657A0760E776}" type="parTrans" cxnId="{17A15C0F-2E94-F74F-885A-A79EEAA59062}">
      <dgm:prSet/>
      <dgm:spPr/>
      <dgm:t>
        <a:bodyPr/>
        <a:lstStyle/>
        <a:p>
          <a:endParaRPr lang="en-US"/>
        </a:p>
      </dgm:t>
    </dgm:pt>
    <dgm:pt modelId="{FAE8347F-EFDC-0D48-8716-4A8B2E4763AF}" type="sibTrans" cxnId="{17A15C0F-2E94-F74F-885A-A79EEAA59062}">
      <dgm:prSet/>
      <dgm:spPr/>
      <dgm:t>
        <a:bodyPr/>
        <a:lstStyle/>
        <a:p>
          <a:endParaRPr lang="en-US"/>
        </a:p>
      </dgm:t>
    </dgm:pt>
    <dgm:pt modelId="{2636CDC8-4F4D-0D4A-9224-1618899007C1}">
      <dgm:prSet phldrT="[Text]"/>
      <dgm:spPr/>
      <dgm:t>
        <a:bodyPr/>
        <a:lstStyle/>
        <a:p>
          <a:endParaRPr lang="en-US" sz="2500"/>
        </a:p>
      </dgm:t>
    </dgm:pt>
    <dgm:pt modelId="{81AB3029-BF2B-9B41-B91C-57E9007EFEB8}" type="parTrans" cxnId="{90DD7587-A3B4-BE44-A3D2-1A7323577FA5}">
      <dgm:prSet/>
      <dgm:spPr/>
      <dgm:t>
        <a:bodyPr/>
        <a:lstStyle/>
        <a:p>
          <a:endParaRPr lang="en-US"/>
        </a:p>
      </dgm:t>
    </dgm:pt>
    <dgm:pt modelId="{2EFE9713-C444-294D-BD95-9765C0451860}" type="sibTrans" cxnId="{90DD7587-A3B4-BE44-A3D2-1A7323577FA5}">
      <dgm:prSet/>
      <dgm:spPr/>
      <dgm:t>
        <a:bodyPr/>
        <a:lstStyle/>
        <a:p>
          <a:endParaRPr lang="en-US"/>
        </a:p>
      </dgm:t>
    </dgm:pt>
    <dgm:pt modelId="{721797B7-D82E-5C4D-9174-DDEDA67BE519}" type="pres">
      <dgm:prSet presAssocID="{D4EDCA94-16ED-DC4E-B7E6-A46F083BF504}" presName="Name0" presStyleCnt="0">
        <dgm:presLayoutVars>
          <dgm:dir/>
          <dgm:animLvl val="lvl"/>
          <dgm:resizeHandles val="exact"/>
        </dgm:presLayoutVars>
      </dgm:prSet>
      <dgm:spPr/>
    </dgm:pt>
    <dgm:pt modelId="{344F5386-1852-9F4E-A93C-B2CB307DE7A2}" type="pres">
      <dgm:prSet presAssocID="{724E7C94-9103-3441-9660-BDAF80C8C148}" presName="compositeNode" presStyleCnt="0">
        <dgm:presLayoutVars>
          <dgm:bulletEnabled val="1"/>
        </dgm:presLayoutVars>
      </dgm:prSet>
      <dgm:spPr/>
    </dgm:pt>
    <dgm:pt modelId="{F217AE81-AE8C-1141-B8BD-8521F5FB81A1}" type="pres">
      <dgm:prSet presAssocID="{724E7C94-9103-3441-9660-BDAF80C8C148}" presName="bgRect" presStyleLbl="node1" presStyleIdx="0" presStyleCnt="3" custScaleX="84506" custScaleY="100429" custLinFactNeighborX="-181" custLinFactNeighborY="4052"/>
      <dgm:spPr/>
    </dgm:pt>
    <dgm:pt modelId="{A26A57E3-9B55-454C-9205-818CAC1ECC38}" type="pres">
      <dgm:prSet presAssocID="{724E7C94-9103-3441-9660-BDAF80C8C148}" presName="parentNode" presStyleLbl="node1" presStyleIdx="0" presStyleCnt="3">
        <dgm:presLayoutVars>
          <dgm:chMax val="0"/>
          <dgm:bulletEnabled val="1"/>
        </dgm:presLayoutVars>
      </dgm:prSet>
      <dgm:spPr/>
    </dgm:pt>
    <dgm:pt modelId="{B7654D17-7302-A346-AC50-444E06B0BA27}" type="pres">
      <dgm:prSet presAssocID="{724E7C94-9103-3441-9660-BDAF80C8C148}" presName="childNode" presStyleLbl="node1" presStyleIdx="0" presStyleCnt="3">
        <dgm:presLayoutVars>
          <dgm:bulletEnabled val="1"/>
        </dgm:presLayoutVars>
      </dgm:prSet>
      <dgm:spPr/>
    </dgm:pt>
    <dgm:pt modelId="{80395F67-F11D-5741-99D1-44134751576F}" type="pres">
      <dgm:prSet presAssocID="{E1137C8E-D3F9-5B4B-860E-CFD86F43DDF0}" presName="hSp" presStyleCnt="0"/>
      <dgm:spPr/>
    </dgm:pt>
    <dgm:pt modelId="{6AAFDDE5-DB34-1A48-872C-93AC3F6515E9}" type="pres">
      <dgm:prSet presAssocID="{E1137C8E-D3F9-5B4B-860E-CFD86F43DDF0}" presName="vProcSp" presStyleCnt="0"/>
      <dgm:spPr/>
    </dgm:pt>
    <dgm:pt modelId="{E5F7D68D-1DBD-2342-B891-B4630E260F37}" type="pres">
      <dgm:prSet presAssocID="{E1137C8E-D3F9-5B4B-860E-CFD86F43DDF0}" presName="vSp1" presStyleCnt="0"/>
      <dgm:spPr/>
    </dgm:pt>
    <dgm:pt modelId="{7E5717F2-E2DD-1241-8B91-F6B2658A6715}" type="pres">
      <dgm:prSet presAssocID="{E1137C8E-D3F9-5B4B-860E-CFD86F43DDF0}" presName="simulatedConn" presStyleLbl="solidFgAcc1" presStyleIdx="0" presStyleCnt="2"/>
      <dgm:spPr/>
    </dgm:pt>
    <dgm:pt modelId="{818ACA4A-21BB-1E47-A0E6-ED30FDC6E42C}" type="pres">
      <dgm:prSet presAssocID="{E1137C8E-D3F9-5B4B-860E-CFD86F43DDF0}" presName="vSp2" presStyleCnt="0"/>
      <dgm:spPr/>
    </dgm:pt>
    <dgm:pt modelId="{044DEA16-4F0C-F143-8CB6-46A4DAEAE112}" type="pres">
      <dgm:prSet presAssocID="{E1137C8E-D3F9-5B4B-860E-CFD86F43DDF0}" presName="sibTrans" presStyleCnt="0"/>
      <dgm:spPr/>
    </dgm:pt>
    <dgm:pt modelId="{6CA35290-4910-4C4A-A54B-1B7C339ED30D}" type="pres">
      <dgm:prSet presAssocID="{D10DFDF7-9159-4140-9E3F-9F0CFF9D8FAE}" presName="compositeNode" presStyleCnt="0">
        <dgm:presLayoutVars>
          <dgm:bulletEnabled val="1"/>
        </dgm:presLayoutVars>
      </dgm:prSet>
      <dgm:spPr/>
    </dgm:pt>
    <dgm:pt modelId="{77D4EDA5-18B1-D441-80A5-AF1C2020BEAC}" type="pres">
      <dgm:prSet presAssocID="{D10DFDF7-9159-4140-9E3F-9F0CFF9D8FAE}" presName="bgRect" presStyleLbl="node1" presStyleIdx="1" presStyleCnt="3" custScaleX="101909" custScaleY="109327" custLinFactNeighborX="-995" custLinFactNeighborY="425"/>
      <dgm:spPr/>
    </dgm:pt>
    <dgm:pt modelId="{29C00FD7-6786-8E46-9AEF-74804B1325A5}" type="pres">
      <dgm:prSet presAssocID="{D10DFDF7-9159-4140-9E3F-9F0CFF9D8FAE}" presName="parentNode" presStyleLbl="node1" presStyleIdx="1" presStyleCnt="3">
        <dgm:presLayoutVars>
          <dgm:chMax val="0"/>
          <dgm:bulletEnabled val="1"/>
        </dgm:presLayoutVars>
      </dgm:prSet>
      <dgm:spPr/>
    </dgm:pt>
    <dgm:pt modelId="{11904BFA-21F3-0E43-B7A7-66685668BA54}" type="pres">
      <dgm:prSet presAssocID="{D10DFDF7-9159-4140-9E3F-9F0CFF9D8FAE}" presName="childNode" presStyleLbl="node1" presStyleIdx="1" presStyleCnt="3">
        <dgm:presLayoutVars>
          <dgm:bulletEnabled val="1"/>
        </dgm:presLayoutVars>
      </dgm:prSet>
      <dgm:spPr/>
    </dgm:pt>
    <dgm:pt modelId="{B612B5AC-C2EA-894F-AC02-6ED7C4F74022}" type="pres">
      <dgm:prSet presAssocID="{DF08219E-363F-D844-9774-C169BEDBD50D}" presName="hSp" presStyleCnt="0"/>
      <dgm:spPr/>
    </dgm:pt>
    <dgm:pt modelId="{CDCBBBBA-979D-B945-A8C6-E9A147C6A600}" type="pres">
      <dgm:prSet presAssocID="{DF08219E-363F-D844-9774-C169BEDBD50D}" presName="vProcSp" presStyleCnt="0"/>
      <dgm:spPr/>
    </dgm:pt>
    <dgm:pt modelId="{A3B0614B-5088-2044-ABE2-EEE2ED2C828E}" type="pres">
      <dgm:prSet presAssocID="{DF08219E-363F-D844-9774-C169BEDBD50D}" presName="vSp1" presStyleCnt="0"/>
      <dgm:spPr/>
    </dgm:pt>
    <dgm:pt modelId="{6365BF1C-6EF2-6743-B8F7-C517AA06A804}" type="pres">
      <dgm:prSet presAssocID="{DF08219E-363F-D844-9774-C169BEDBD50D}" presName="simulatedConn" presStyleLbl="solidFgAcc1" presStyleIdx="1" presStyleCnt="2"/>
      <dgm:spPr/>
    </dgm:pt>
    <dgm:pt modelId="{2E250E84-C5BE-434B-91F9-378BFB7E5C10}" type="pres">
      <dgm:prSet presAssocID="{DF08219E-363F-D844-9774-C169BEDBD50D}" presName="vSp2" presStyleCnt="0"/>
      <dgm:spPr/>
    </dgm:pt>
    <dgm:pt modelId="{5496D323-8D11-A94B-8F57-BC98F87B7C60}" type="pres">
      <dgm:prSet presAssocID="{DF08219E-363F-D844-9774-C169BEDBD50D}" presName="sibTrans" presStyleCnt="0"/>
      <dgm:spPr/>
    </dgm:pt>
    <dgm:pt modelId="{0DA46177-642B-C646-8AE8-AC6C6785BE07}" type="pres">
      <dgm:prSet presAssocID="{2C565789-711D-8644-8990-F7B71607FE45}" presName="compositeNode" presStyleCnt="0">
        <dgm:presLayoutVars>
          <dgm:bulletEnabled val="1"/>
        </dgm:presLayoutVars>
      </dgm:prSet>
      <dgm:spPr/>
    </dgm:pt>
    <dgm:pt modelId="{D18CD84B-AC33-CE47-847E-942A21282637}" type="pres">
      <dgm:prSet presAssocID="{2C565789-711D-8644-8990-F7B71607FE45}" presName="bgRect" presStyleLbl="node1" presStyleIdx="2" presStyleCnt="3" custScaleX="87364" custScaleY="100000" custLinFactNeighborX="-2216" custLinFactNeighborY="3821"/>
      <dgm:spPr/>
    </dgm:pt>
    <dgm:pt modelId="{BCB88897-DD2E-D042-9D01-C6C80B318689}" type="pres">
      <dgm:prSet presAssocID="{2C565789-711D-8644-8990-F7B71607FE45}" presName="parentNode" presStyleLbl="node1" presStyleIdx="2" presStyleCnt="3">
        <dgm:presLayoutVars>
          <dgm:chMax val="0"/>
          <dgm:bulletEnabled val="1"/>
        </dgm:presLayoutVars>
      </dgm:prSet>
      <dgm:spPr/>
    </dgm:pt>
    <dgm:pt modelId="{1878893E-6187-0444-9DCF-50FB8E5D19CD}" type="pres">
      <dgm:prSet presAssocID="{2C565789-711D-8644-8990-F7B71607FE45}" presName="childNode" presStyleLbl="node1" presStyleIdx="2" presStyleCnt="3">
        <dgm:presLayoutVars>
          <dgm:bulletEnabled val="1"/>
        </dgm:presLayoutVars>
      </dgm:prSet>
      <dgm:spPr/>
    </dgm:pt>
  </dgm:ptLst>
  <dgm:cxnLst>
    <dgm:cxn modelId="{17A15C0F-2E94-F74F-885A-A79EEAA59062}" srcId="{2C565789-711D-8644-8990-F7B71607FE45}" destId="{655C65F0-164B-1C4F-B5CD-354CC8581648}" srcOrd="0" destOrd="0" parTransId="{47395113-54A3-8446-9D85-657A0760E776}" sibTransId="{FAE8347F-EFDC-0D48-8716-4A8B2E4763AF}"/>
    <dgm:cxn modelId="{F525A349-B416-DC40-8C44-56C434723227}" srcId="{724E7C94-9103-3441-9660-BDAF80C8C148}" destId="{936C568F-3AD0-C948-8975-337A83B5A3E9}" srcOrd="0" destOrd="0" parTransId="{5880BDE1-DBAA-4447-BA67-71A5714DFCCE}" sibTransId="{B1D13029-6613-A14D-97AC-979455A67BCB}"/>
    <dgm:cxn modelId="{7AEE1A4A-2532-E74C-9408-16D272C0096C}" type="presOf" srcId="{D4EDCA94-16ED-DC4E-B7E6-A46F083BF504}" destId="{721797B7-D82E-5C4D-9174-DDEDA67BE519}" srcOrd="0" destOrd="0" presId="urn:microsoft.com/office/officeart/2005/8/layout/hProcess7"/>
    <dgm:cxn modelId="{59F8A753-F59F-3544-9F05-B167423B07A5}" type="presOf" srcId="{D10DFDF7-9159-4140-9E3F-9F0CFF9D8FAE}" destId="{29C00FD7-6786-8E46-9AEF-74804B1325A5}" srcOrd="1" destOrd="0" presId="urn:microsoft.com/office/officeart/2005/8/layout/hProcess7"/>
    <dgm:cxn modelId="{7F97DA65-15BF-814D-B03D-CD007D0A3DFF}" type="presOf" srcId="{A1945C1B-8782-5641-8394-B648C1DCE484}" destId="{11904BFA-21F3-0E43-B7A7-66685668BA54}" srcOrd="0" destOrd="0" presId="urn:microsoft.com/office/officeart/2005/8/layout/hProcess7"/>
    <dgm:cxn modelId="{7568CD6F-E0B7-E94B-AB21-F992BFCAA90C}" srcId="{D4EDCA94-16ED-DC4E-B7E6-A46F083BF504}" destId="{D10DFDF7-9159-4140-9E3F-9F0CFF9D8FAE}" srcOrd="1" destOrd="0" parTransId="{CB2D0AD1-575B-9444-A13A-88750BA88945}" sibTransId="{DF08219E-363F-D844-9774-C169BEDBD50D}"/>
    <dgm:cxn modelId="{226E6C79-3DB0-C348-9FC4-F8975316E524}" type="presOf" srcId="{655C65F0-164B-1C4F-B5CD-354CC8581648}" destId="{1878893E-6187-0444-9DCF-50FB8E5D19CD}" srcOrd="0" destOrd="0" presId="urn:microsoft.com/office/officeart/2005/8/layout/hProcess7"/>
    <dgm:cxn modelId="{90DD7587-A3B4-BE44-A3D2-1A7323577FA5}" srcId="{724E7C94-9103-3441-9660-BDAF80C8C148}" destId="{2636CDC8-4F4D-0D4A-9224-1618899007C1}" srcOrd="1" destOrd="0" parTransId="{81AB3029-BF2B-9B41-B91C-57E9007EFEB8}" sibTransId="{2EFE9713-C444-294D-BD95-9765C0451860}"/>
    <dgm:cxn modelId="{20F7FD9B-8F2B-7F48-BD3C-585F9F0F75E1}" srcId="{D4EDCA94-16ED-DC4E-B7E6-A46F083BF504}" destId="{2C565789-711D-8644-8990-F7B71607FE45}" srcOrd="2" destOrd="0" parTransId="{529115D0-D6F5-AB42-AF50-861602DB1D32}" sibTransId="{7D8C7D40-E5AB-9D4E-AA57-6CFB712BD890}"/>
    <dgm:cxn modelId="{A7D3099F-A818-B547-A2DC-1AE2D82E764D}" type="presOf" srcId="{936C568F-3AD0-C948-8975-337A83B5A3E9}" destId="{B7654D17-7302-A346-AC50-444E06B0BA27}" srcOrd="0" destOrd="0" presId="urn:microsoft.com/office/officeart/2005/8/layout/hProcess7"/>
    <dgm:cxn modelId="{44F12CA1-932B-E44A-A9BC-50D5F344AD3D}" srcId="{D10DFDF7-9159-4140-9E3F-9F0CFF9D8FAE}" destId="{A1945C1B-8782-5641-8394-B648C1DCE484}" srcOrd="0" destOrd="0" parTransId="{D566BA3D-93DE-1B4A-8372-0C3FAB7F10B3}" sibTransId="{A65C7129-3569-BA41-BE60-61DDEC650E8A}"/>
    <dgm:cxn modelId="{296CDCA6-3CF4-DC40-983E-F592045C6B08}" srcId="{D4EDCA94-16ED-DC4E-B7E6-A46F083BF504}" destId="{724E7C94-9103-3441-9660-BDAF80C8C148}" srcOrd="0" destOrd="0" parTransId="{D5903502-5B3C-1248-98E5-062E65A45252}" sibTransId="{E1137C8E-D3F9-5B4B-860E-CFD86F43DDF0}"/>
    <dgm:cxn modelId="{F762AAC7-781E-6145-9A83-56B518018F43}" type="presOf" srcId="{2C565789-711D-8644-8990-F7B71607FE45}" destId="{BCB88897-DD2E-D042-9D01-C6C80B318689}" srcOrd="1" destOrd="0" presId="urn:microsoft.com/office/officeart/2005/8/layout/hProcess7"/>
    <dgm:cxn modelId="{DD2D53C9-8D0F-8640-9446-0BC6257A5E8E}" type="presOf" srcId="{724E7C94-9103-3441-9660-BDAF80C8C148}" destId="{A26A57E3-9B55-454C-9205-818CAC1ECC38}" srcOrd="1" destOrd="0" presId="urn:microsoft.com/office/officeart/2005/8/layout/hProcess7"/>
    <dgm:cxn modelId="{548031D6-3F80-4D4D-B650-E5C11CD61E88}" type="presOf" srcId="{2636CDC8-4F4D-0D4A-9224-1618899007C1}" destId="{B7654D17-7302-A346-AC50-444E06B0BA27}" srcOrd="0" destOrd="1" presId="urn:microsoft.com/office/officeart/2005/8/layout/hProcess7"/>
    <dgm:cxn modelId="{BE0442E4-DED7-C745-891C-11CF69E5CE15}" type="presOf" srcId="{D10DFDF7-9159-4140-9E3F-9F0CFF9D8FAE}" destId="{77D4EDA5-18B1-D441-80A5-AF1C2020BEAC}" srcOrd="0" destOrd="0" presId="urn:microsoft.com/office/officeart/2005/8/layout/hProcess7"/>
    <dgm:cxn modelId="{C8D0B8F8-8F8F-2E44-9155-92FDA8EBB74D}" type="presOf" srcId="{724E7C94-9103-3441-9660-BDAF80C8C148}" destId="{F217AE81-AE8C-1141-B8BD-8521F5FB81A1}" srcOrd="0" destOrd="0" presId="urn:microsoft.com/office/officeart/2005/8/layout/hProcess7"/>
    <dgm:cxn modelId="{DEE6E0FF-8CFA-7C4D-B006-993CCFCC698B}" type="presOf" srcId="{2C565789-711D-8644-8990-F7B71607FE45}" destId="{D18CD84B-AC33-CE47-847E-942A21282637}" srcOrd="0" destOrd="0" presId="urn:microsoft.com/office/officeart/2005/8/layout/hProcess7"/>
    <dgm:cxn modelId="{2E20A009-DAF1-BE4E-BA5B-4D47A3EB999B}" type="presParOf" srcId="{721797B7-D82E-5C4D-9174-DDEDA67BE519}" destId="{344F5386-1852-9F4E-A93C-B2CB307DE7A2}" srcOrd="0" destOrd="0" presId="urn:microsoft.com/office/officeart/2005/8/layout/hProcess7"/>
    <dgm:cxn modelId="{C0149C4C-7CCC-8242-9670-51EE58C2A1E5}" type="presParOf" srcId="{344F5386-1852-9F4E-A93C-B2CB307DE7A2}" destId="{F217AE81-AE8C-1141-B8BD-8521F5FB81A1}" srcOrd="0" destOrd="0" presId="urn:microsoft.com/office/officeart/2005/8/layout/hProcess7"/>
    <dgm:cxn modelId="{247D758B-4BD3-2144-9785-AB79F5F5950C}" type="presParOf" srcId="{344F5386-1852-9F4E-A93C-B2CB307DE7A2}" destId="{A26A57E3-9B55-454C-9205-818CAC1ECC38}" srcOrd="1" destOrd="0" presId="urn:microsoft.com/office/officeart/2005/8/layout/hProcess7"/>
    <dgm:cxn modelId="{13190F62-E78C-9741-AC56-3A045BBC6CAA}" type="presParOf" srcId="{344F5386-1852-9F4E-A93C-B2CB307DE7A2}" destId="{B7654D17-7302-A346-AC50-444E06B0BA27}" srcOrd="2" destOrd="0" presId="urn:microsoft.com/office/officeart/2005/8/layout/hProcess7"/>
    <dgm:cxn modelId="{4D04B0BF-C80A-8042-9B16-91F1E245D870}" type="presParOf" srcId="{721797B7-D82E-5C4D-9174-DDEDA67BE519}" destId="{80395F67-F11D-5741-99D1-44134751576F}" srcOrd="1" destOrd="0" presId="urn:microsoft.com/office/officeart/2005/8/layout/hProcess7"/>
    <dgm:cxn modelId="{A3BF116A-B33D-BD40-88D1-146456B7F67B}" type="presParOf" srcId="{721797B7-D82E-5C4D-9174-DDEDA67BE519}" destId="{6AAFDDE5-DB34-1A48-872C-93AC3F6515E9}" srcOrd="2" destOrd="0" presId="urn:microsoft.com/office/officeart/2005/8/layout/hProcess7"/>
    <dgm:cxn modelId="{3A638BB0-26B2-3A42-9779-9370C4D42EB1}" type="presParOf" srcId="{6AAFDDE5-DB34-1A48-872C-93AC3F6515E9}" destId="{E5F7D68D-1DBD-2342-B891-B4630E260F37}" srcOrd="0" destOrd="0" presId="urn:microsoft.com/office/officeart/2005/8/layout/hProcess7"/>
    <dgm:cxn modelId="{BBD8B679-553A-8440-8AB9-F8114E4DE156}" type="presParOf" srcId="{6AAFDDE5-DB34-1A48-872C-93AC3F6515E9}" destId="{7E5717F2-E2DD-1241-8B91-F6B2658A6715}" srcOrd="1" destOrd="0" presId="urn:microsoft.com/office/officeart/2005/8/layout/hProcess7"/>
    <dgm:cxn modelId="{D1C511E2-29FC-E84B-A737-C524C8F8DAB4}" type="presParOf" srcId="{6AAFDDE5-DB34-1A48-872C-93AC3F6515E9}" destId="{818ACA4A-21BB-1E47-A0E6-ED30FDC6E42C}" srcOrd="2" destOrd="0" presId="urn:microsoft.com/office/officeart/2005/8/layout/hProcess7"/>
    <dgm:cxn modelId="{1DBC5765-5DB8-F24F-BE17-0251CD483AFA}" type="presParOf" srcId="{721797B7-D82E-5C4D-9174-DDEDA67BE519}" destId="{044DEA16-4F0C-F143-8CB6-46A4DAEAE112}" srcOrd="3" destOrd="0" presId="urn:microsoft.com/office/officeart/2005/8/layout/hProcess7"/>
    <dgm:cxn modelId="{7C6F8313-7626-5447-A948-B986801C3976}" type="presParOf" srcId="{721797B7-D82E-5C4D-9174-DDEDA67BE519}" destId="{6CA35290-4910-4C4A-A54B-1B7C339ED30D}" srcOrd="4" destOrd="0" presId="urn:microsoft.com/office/officeart/2005/8/layout/hProcess7"/>
    <dgm:cxn modelId="{B6A5A8FC-D625-1646-8D75-5A42C8AE2F2E}" type="presParOf" srcId="{6CA35290-4910-4C4A-A54B-1B7C339ED30D}" destId="{77D4EDA5-18B1-D441-80A5-AF1C2020BEAC}" srcOrd="0" destOrd="0" presId="urn:microsoft.com/office/officeart/2005/8/layout/hProcess7"/>
    <dgm:cxn modelId="{2985B306-261E-DA42-9954-D819E56FF8EA}" type="presParOf" srcId="{6CA35290-4910-4C4A-A54B-1B7C339ED30D}" destId="{29C00FD7-6786-8E46-9AEF-74804B1325A5}" srcOrd="1" destOrd="0" presId="urn:microsoft.com/office/officeart/2005/8/layout/hProcess7"/>
    <dgm:cxn modelId="{D6EDB333-D030-C649-9F9B-06DBE0D57FF5}" type="presParOf" srcId="{6CA35290-4910-4C4A-A54B-1B7C339ED30D}" destId="{11904BFA-21F3-0E43-B7A7-66685668BA54}" srcOrd="2" destOrd="0" presId="urn:microsoft.com/office/officeart/2005/8/layout/hProcess7"/>
    <dgm:cxn modelId="{2983C133-5945-7A44-AEFA-316E46FF70D7}" type="presParOf" srcId="{721797B7-D82E-5C4D-9174-DDEDA67BE519}" destId="{B612B5AC-C2EA-894F-AC02-6ED7C4F74022}" srcOrd="5" destOrd="0" presId="urn:microsoft.com/office/officeart/2005/8/layout/hProcess7"/>
    <dgm:cxn modelId="{970E74F1-196A-D940-B559-2C51B13EDCD4}" type="presParOf" srcId="{721797B7-D82E-5C4D-9174-DDEDA67BE519}" destId="{CDCBBBBA-979D-B945-A8C6-E9A147C6A600}" srcOrd="6" destOrd="0" presId="urn:microsoft.com/office/officeart/2005/8/layout/hProcess7"/>
    <dgm:cxn modelId="{2EF5D540-84E2-FB42-93F7-C1215E627FD2}" type="presParOf" srcId="{CDCBBBBA-979D-B945-A8C6-E9A147C6A600}" destId="{A3B0614B-5088-2044-ABE2-EEE2ED2C828E}" srcOrd="0" destOrd="0" presId="urn:microsoft.com/office/officeart/2005/8/layout/hProcess7"/>
    <dgm:cxn modelId="{A0EEE4A2-997F-A249-96B2-A38F511D5897}" type="presParOf" srcId="{CDCBBBBA-979D-B945-A8C6-E9A147C6A600}" destId="{6365BF1C-6EF2-6743-B8F7-C517AA06A804}" srcOrd="1" destOrd="0" presId="urn:microsoft.com/office/officeart/2005/8/layout/hProcess7"/>
    <dgm:cxn modelId="{1BFB3ED2-E8B0-B143-BD35-785FDE76E4E5}" type="presParOf" srcId="{CDCBBBBA-979D-B945-A8C6-E9A147C6A600}" destId="{2E250E84-C5BE-434B-91F9-378BFB7E5C10}" srcOrd="2" destOrd="0" presId="urn:microsoft.com/office/officeart/2005/8/layout/hProcess7"/>
    <dgm:cxn modelId="{E9287C79-E4E6-D74A-8F96-FA93EFC21DF7}" type="presParOf" srcId="{721797B7-D82E-5C4D-9174-DDEDA67BE519}" destId="{5496D323-8D11-A94B-8F57-BC98F87B7C60}" srcOrd="7" destOrd="0" presId="urn:microsoft.com/office/officeart/2005/8/layout/hProcess7"/>
    <dgm:cxn modelId="{9AFAA91C-ACA6-164C-99A3-AEBC737A34F1}" type="presParOf" srcId="{721797B7-D82E-5C4D-9174-DDEDA67BE519}" destId="{0DA46177-642B-C646-8AE8-AC6C6785BE07}" srcOrd="8" destOrd="0" presId="urn:microsoft.com/office/officeart/2005/8/layout/hProcess7"/>
    <dgm:cxn modelId="{B31147A7-B3D6-464D-8559-75E8855FEF32}" type="presParOf" srcId="{0DA46177-642B-C646-8AE8-AC6C6785BE07}" destId="{D18CD84B-AC33-CE47-847E-942A21282637}" srcOrd="0" destOrd="0" presId="urn:microsoft.com/office/officeart/2005/8/layout/hProcess7"/>
    <dgm:cxn modelId="{A8A26A72-8C4F-3A4B-A94E-062DB8DE9F5A}" type="presParOf" srcId="{0DA46177-642B-C646-8AE8-AC6C6785BE07}" destId="{BCB88897-DD2E-D042-9D01-C6C80B318689}" srcOrd="1" destOrd="0" presId="urn:microsoft.com/office/officeart/2005/8/layout/hProcess7"/>
    <dgm:cxn modelId="{0F4A44B5-52FF-274C-AB20-D813DE082F7F}" type="presParOf" srcId="{0DA46177-642B-C646-8AE8-AC6C6785BE07}" destId="{1878893E-6187-0444-9DCF-50FB8E5D19CD}"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7AE81-AE8C-1141-B8BD-8521F5FB81A1}">
      <dsp:nvSpPr>
        <dsp:cNvPr id="0" name=""/>
        <dsp:cNvSpPr/>
      </dsp:nvSpPr>
      <dsp:spPr>
        <a:xfrm>
          <a:off x="0" y="-25695"/>
          <a:ext cx="3163145" cy="4220140"/>
        </a:xfrm>
        <a:prstGeom prst="roundRect">
          <a:avLst>
            <a:gd name="adj" fmla="val 5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23444" rIns="160020" bIns="0" numCol="1" spcCol="1270" anchor="t" anchorCtr="0">
          <a:noAutofit/>
        </a:bodyPr>
        <a:lstStyle/>
        <a:p>
          <a:pPr marL="0" lvl="0" indent="0" algn="ctr" defTabSz="1600200">
            <a:lnSpc>
              <a:spcPct val="90000"/>
            </a:lnSpc>
            <a:spcBef>
              <a:spcPct val="0"/>
            </a:spcBef>
            <a:spcAft>
              <a:spcPct val="35000"/>
            </a:spcAft>
            <a:buNone/>
          </a:pPr>
          <a:r>
            <a:rPr lang="en-US" sz="3600" b="1" kern="1200"/>
            <a:t>Education</a:t>
          </a:r>
        </a:p>
      </dsp:txBody>
      <dsp:txXfrm rot="16200000">
        <a:off x="-1413942" y="1388246"/>
        <a:ext cx="3460514" cy="632629"/>
      </dsp:txXfrm>
    </dsp:sp>
    <dsp:sp modelId="{B7654D17-7302-A346-AC50-444E06B0BA27}">
      <dsp:nvSpPr>
        <dsp:cNvPr id="0" name=""/>
        <dsp:cNvSpPr/>
      </dsp:nvSpPr>
      <dsp:spPr>
        <a:xfrm>
          <a:off x="674675" y="-25695"/>
          <a:ext cx="2356543" cy="4220140"/>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endParaRPr lang="en-US" sz="2200" kern="1200"/>
        </a:p>
        <a:p>
          <a:pPr marL="0" lvl="0" indent="0" algn="l" defTabSz="977900">
            <a:lnSpc>
              <a:spcPct val="90000"/>
            </a:lnSpc>
            <a:spcBef>
              <a:spcPct val="0"/>
            </a:spcBef>
            <a:spcAft>
              <a:spcPct val="35000"/>
            </a:spcAft>
            <a:buNone/>
          </a:pPr>
          <a:r>
            <a:rPr lang="en-US" sz="2200" kern="1200"/>
            <a:t>Conference &amp; Events</a:t>
          </a:r>
        </a:p>
        <a:p>
          <a:pPr marL="0" lvl="0" indent="0" algn="l" defTabSz="977900">
            <a:lnSpc>
              <a:spcPct val="90000"/>
            </a:lnSpc>
            <a:spcBef>
              <a:spcPct val="0"/>
            </a:spcBef>
            <a:spcAft>
              <a:spcPct val="35000"/>
            </a:spcAft>
            <a:buNone/>
          </a:pPr>
          <a:r>
            <a:rPr lang="en-US" sz="2200" kern="1200"/>
            <a:t>Training</a:t>
          </a:r>
        </a:p>
        <a:p>
          <a:pPr marL="0" lvl="0" indent="0" algn="l" defTabSz="977900">
            <a:lnSpc>
              <a:spcPct val="90000"/>
            </a:lnSpc>
            <a:spcBef>
              <a:spcPct val="0"/>
            </a:spcBef>
            <a:spcAft>
              <a:spcPct val="35000"/>
            </a:spcAft>
            <a:buNone/>
          </a:pPr>
          <a:r>
            <a:rPr lang="en-US" sz="2200" b="1" kern="1200"/>
            <a:t>Chief Editor </a:t>
          </a:r>
          <a:r>
            <a:rPr lang="en-US" sz="2200" kern="1200"/>
            <a:t>- Frontiers in Blockchain</a:t>
          </a:r>
        </a:p>
        <a:p>
          <a:pPr marL="0" lvl="0" indent="0" algn="l" defTabSz="977900">
            <a:lnSpc>
              <a:spcPct val="90000"/>
            </a:lnSpc>
            <a:spcBef>
              <a:spcPct val="0"/>
            </a:spcBef>
            <a:spcAft>
              <a:spcPct val="35000"/>
            </a:spcAft>
            <a:buNone/>
          </a:pPr>
          <a:r>
            <a:rPr lang="en-US" sz="2200" b="1" kern="1200"/>
            <a:t>Book: </a:t>
          </a:r>
          <a:r>
            <a:rPr lang="en-US" sz="2200" kern="1200"/>
            <a:t>Blockchain for Executives </a:t>
          </a:r>
        </a:p>
        <a:p>
          <a:pPr marL="0" lvl="0" indent="0" algn="l" defTabSz="1111250">
            <a:lnSpc>
              <a:spcPct val="90000"/>
            </a:lnSpc>
            <a:spcBef>
              <a:spcPct val="0"/>
            </a:spcBef>
            <a:spcAft>
              <a:spcPct val="35000"/>
            </a:spcAft>
            <a:buNone/>
          </a:pPr>
          <a:endParaRPr lang="en-US" sz="2500" kern="1200"/>
        </a:p>
      </dsp:txBody>
      <dsp:txXfrm>
        <a:off x="674675" y="-25695"/>
        <a:ext cx="2356543" cy="4220140"/>
      </dsp:txXfrm>
    </dsp:sp>
    <dsp:sp modelId="{77D4EDA5-18B1-D441-80A5-AF1C2020BEAC}">
      <dsp:nvSpPr>
        <dsp:cNvPr id="0" name=""/>
        <dsp:cNvSpPr/>
      </dsp:nvSpPr>
      <dsp:spPr>
        <a:xfrm>
          <a:off x="3259788" y="-195965"/>
          <a:ext cx="3814557" cy="4594044"/>
        </a:xfrm>
        <a:prstGeom prst="roundRect">
          <a:avLst>
            <a:gd name="adj" fmla="val 5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23444" rIns="160020" bIns="0" numCol="1" spcCol="1270" anchor="t" anchorCtr="0">
          <a:noAutofit/>
        </a:bodyPr>
        <a:lstStyle/>
        <a:p>
          <a:pPr marL="0" lvl="0" indent="0" algn="ctr" defTabSz="1600200">
            <a:lnSpc>
              <a:spcPct val="90000"/>
            </a:lnSpc>
            <a:spcBef>
              <a:spcPct val="0"/>
            </a:spcBef>
            <a:spcAft>
              <a:spcPct val="35000"/>
            </a:spcAft>
            <a:buNone/>
          </a:pPr>
          <a:r>
            <a:rPr lang="en-US" sz="3600" b="1" kern="1200"/>
            <a:t>Strategy</a:t>
          </a:r>
        </a:p>
      </dsp:txBody>
      <dsp:txXfrm rot="16200000">
        <a:off x="1757686" y="1306136"/>
        <a:ext cx="3767116" cy="762911"/>
      </dsp:txXfrm>
    </dsp:sp>
    <dsp:sp modelId="{7E5717F2-E2DD-1241-8B91-F6B2658A6715}">
      <dsp:nvSpPr>
        <dsp:cNvPr id="0" name=""/>
        <dsp:cNvSpPr/>
      </dsp:nvSpPr>
      <dsp:spPr>
        <a:xfrm rot="5400000">
          <a:off x="3006903" y="3126486"/>
          <a:ext cx="617688" cy="561465"/>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04BFA-21F3-0E43-B7A7-66685668BA54}">
      <dsp:nvSpPr>
        <dsp:cNvPr id="0" name=""/>
        <dsp:cNvSpPr/>
      </dsp:nvSpPr>
      <dsp:spPr>
        <a:xfrm>
          <a:off x="4017519" y="-195965"/>
          <a:ext cx="2841845" cy="4594044"/>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b="1" kern="1200"/>
        </a:p>
        <a:p>
          <a:pPr marL="0" lvl="0" indent="0" algn="l" defTabSz="889000">
            <a:lnSpc>
              <a:spcPct val="90000"/>
            </a:lnSpc>
            <a:spcBef>
              <a:spcPct val="0"/>
            </a:spcBef>
            <a:spcAft>
              <a:spcPct val="35000"/>
            </a:spcAft>
            <a:buNone/>
          </a:pPr>
          <a:endParaRPr lang="en-US" sz="2200" b="1" kern="1200"/>
        </a:p>
        <a:p>
          <a:pPr marL="0" lvl="0" indent="0" algn="l" defTabSz="889000">
            <a:lnSpc>
              <a:spcPct val="90000"/>
            </a:lnSpc>
            <a:spcBef>
              <a:spcPct val="0"/>
            </a:spcBef>
            <a:spcAft>
              <a:spcPct val="35000"/>
            </a:spcAft>
            <a:buNone/>
          </a:pPr>
          <a:r>
            <a:rPr lang="en-US" sz="2200" b="1" kern="1200"/>
            <a:t>Member </a:t>
          </a:r>
          <a:r>
            <a:rPr lang="en-US" sz="2200" kern="1200"/>
            <a:t>ISO TC 307 </a:t>
          </a:r>
        </a:p>
        <a:p>
          <a:pPr marL="0" lvl="0" indent="0" algn="l" defTabSz="889000">
            <a:lnSpc>
              <a:spcPct val="90000"/>
            </a:lnSpc>
            <a:spcBef>
              <a:spcPct val="0"/>
            </a:spcBef>
            <a:spcAft>
              <a:spcPct val="35000"/>
            </a:spcAft>
            <a:buNone/>
          </a:pPr>
          <a:r>
            <a:rPr lang="en-US" sz="2200" kern="1200"/>
            <a:t>Advisor to companies</a:t>
          </a:r>
        </a:p>
        <a:p>
          <a:pPr marL="0" lvl="0" indent="0" algn="l" defTabSz="889000">
            <a:lnSpc>
              <a:spcPct val="90000"/>
            </a:lnSpc>
            <a:spcBef>
              <a:spcPct val="0"/>
            </a:spcBef>
            <a:spcAft>
              <a:spcPct val="35000"/>
            </a:spcAft>
            <a:buNone/>
          </a:pPr>
          <a:r>
            <a:rPr lang="en-US" sz="2200" kern="1200"/>
            <a:t>Research projects</a:t>
          </a:r>
        </a:p>
        <a:p>
          <a:pPr marL="0" lvl="0" indent="0" algn="l" defTabSz="889000">
            <a:lnSpc>
              <a:spcPct val="90000"/>
            </a:lnSpc>
            <a:spcBef>
              <a:spcPct val="0"/>
            </a:spcBef>
            <a:spcAft>
              <a:spcPct val="35000"/>
            </a:spcAft>
            <a:buNone/>
          </a:pPr>
          <a:r>
            <a:rPr lang="en-US" sz="2200" kern="1200"/>
            <a:t>Proof of concepts</a:t>
          </a:r>
        </a:p>
        <a:p>
          <a:pPr marL="0" lvl="0" indent="0" algn="l" defTabSz="889000">
            <a:lnSpc>
              <a:spcPct val="90000"/>
            </a:lnSpc>
            <a:spcBef>
              <a:spcPct val="0"/>
            </a:spcBef>
            <a:spcAft>
              <a:spcPct val="35000"/>
            </a:spcAft>
            <a:buNone/>
          </a:pPr>
          <a:r>
            <a:rPr lang="en-US" sz="2200" kern="1200"/>
            <a:t>Hackathons</a:t>
          </a:r>
        </a:p>
      </dsp:txBody>
      <dsp:txXfrm>
        <a:off x="4017519" y="-195965"/>
        <a:ext cx="2841845" cy="4594044"/>
      </dsp:txXfrm>
    </dsp:sp>
    <dsp:sp modelId="{D18CD84B-AC33-CE47-847E-942A21282637}">
      <dsp:nvSpPr>
        <dsp:cNvPr id="0" name=""/>
        <dsp:cNvSpPr/>
      </dsp:nvSpPr>
      <dsp:spPr>
        <a:xfrm>
          <a:off x="7159651" y="-35402"/>
          <a:ext cx="3270123" cy="4202113"/>
        </a:xfrm>
        <a:prstGeom prst="roundRect">
          <a:avLst>
            <a:gd name="adj" fmla="val 5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23444" rIns="160020" bIns="0" numCol="1" spcCol="1270" anchor="t" anchorCtr="0">
          <a:noAutofit/>
        </a:bodyPr>
        <a:lstStyle/>
        <a:p>
          <a:pPr marL="0" lvl="0" indent="0" algn="ctr" defTabSz="1600200">
            <a:lnSpc>
              <a:spcPct val="90000"/>
            </a:lnSpc>
            <a:spcBef>
              <a:spcPct val="0"/>
            </a:spcBef>
            <a:spcAft>
              <a:spcPct val="35000"/>
            </a:spcAft>
            <a:buNone/>
          </a:pPr>
          <a:r>
            <a:rPr lang="en-US" sz="3600" b="1" kern="1200"/>
            <a:t>Growth</a:t>
          </a:r>
        </a:p>
      </dsp:txBody>
      <dsp:txXfrm rot="16200000">
        <a:off x="5763797" y="1360451"/>
        <a:ext cx="3445732" cy="654024"/>
      </dsp:txXfrm>
    </dsp:sp>
    <dsp:sp modelId="{6365BF1C-6EF2-6743-B8F7-C517AA06A804}">
      <dsp:nvSpPr>
        <dsp:cNvPr id="0" name=""/>
        <dsp:cNvSpPr/>
      </dsp:nvSpPr>
      <dsp:spPr>
        <a:xfrm rot="5400000">
          <a:off x="6952469" y="3126486"/>
          <a:ext cx="617688" cy="561465"/>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78893E-6187-0444-9DCF-50FB8E5D19CD}">
      <dsp:nvSpPr>
        <dsp:cNvPr id="0" name=""/>
        <dsp:cNvSpPr/>
      </dsp:nvSpPr>
      <dsp:spPr>
        <a:xfrm>
          <a:off x="7847966" y="-35402"/>
          <a:ext cx="2436241" cy="4202113"/>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kern="1200"/>
        </a:p>
        <a:p>
          <a:pPr marL="0" lvl="0" indent="0" algn="l" defTabSz="889000">
            <a:lnSpc>
              <a:spcPct val="90000"/>
            </a:lnSpc>
            <a:spcBef>
              <a:spcPct val="0"/>
            </a:spcBef>
            <a:spcAft>
              <a:spcPct val="35000"/>
            </a:spcAft>
            <a:buNone/>
          </a:pPr>
          <a:r>
            <a:rPr lang="en-US" sz="2400" kern="1200"/>
            <a:t>Smart Contracts</a:t>
          </a:r>
        </a:p>
        <a:p>
          <a:pPr marL="0" lvl="0" indent="0" algn="l" defTabSz="889000">
            <a:lnSpc>
              <a:spcPct val="90000"/>
            </a:lnSpc>
            <a:spcBef>
              <a:spcPct val="0"/>
            </a:spcBef>
            <a:spcAft>
              <a:spcPct val="35000"/>
            </a:spcAft>
            <a:buNone/>
          </a:pPr>
          <a:r>
            <a:rPr lang="en-US" sz="2400" kern="1200"/>
            <a:t>Security Audits</a:t>
          </a:r>
        </a:p>
        <a:p>
          <a:pPr marL="0" lvl="0" indent="0" algn="l" defTabSz="889000">
            <a:lnSpc>
              <a:spcPct val="90000"/>
            </a:lnSpc>
            <a:spcBef>
              <a:spcPct val="0"/>
            </a:spcBef>
            <a:spcAft>
              <a:spcPct val="35000"/>
            </a:spcAft>
            <a:buNone/>
          </a:pPr>
          <a:r>
            <a:rPr lang="en-US" sz="2400" kern="1200"/>
            <a:t>Initial Coin Offerings</a:t>
          </a:r>
        </a:p>
        <a:p>
          <a:pPr marL="0" lvl="0" indent="0" algn="l" defTabSz="889000">
            <a:lnSpc>
              <a:spcPct val="90000"/>
            </a:lnSpc>
            <a:spcBef>
              <a:spcPct val="0"/>
            </a:spcBef>
            <a:spcAft>
              <a:spcPct val="35000"/>
            </a:spcAft>
            <a:buNone/>
          </a:pPr>
          <a:r>
            <a:rPr lang="en-US" sz="2400" kern="1200"/>
            <a:t>Platforms building</a:t>
          </a:r>
        </a:p>
        <a:p>
          <a:pPr marL="0" lvl="0" indent="0" algn="l" defTabSz="889000">
            <a:lnSpc>
              <a:spcPct val="90000"/>
            </a:lnSpc>
            <a:spcBef>
              <a:spcPct val="0"/>
            </a:spcBef>
            <a:spcAft>
              <a:spcPct val="35000"/>
            </a:spcAft>
            <a:buNone/>
          </a:pPr>
          <a:r>
            <a:rPr lang="en-US" sz="2400" kern="1200"/>
            <a:t>Accelerate adoption</a:t>
          </a:r>
        </a:p>
      </dsp:txBody>
      <dsp:txXfrm>
        <a:off x="7847966" y="-35402"/>
        <a:ext cx="2436241" cy="42021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0EFB5-850D-4547-A9DA-A3B013023995}" type="datetimeFigureOut">
              <a:rPr lang="en-US" smtClean="0"/>
              <a:t>8/18/20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A7435-B4B1-0142-AE00-27EF86DFF768}" type="slidenum">
              <a:rPr lang="en-US" smtClean="0"/>
              <a:t>‹#›</a:t>
            </a:fld>
            <a:endParaRPr lang="en-US"/>
          </a:p>
        </p:txBody>
      </p:sp>
    </p:spTree>
    <p:extLst>
      <p:ext uri="{BB962C8B-B14F-4D97-AF65-F5344CB8AC3E}">
        <p14:creationId xmlns:p14="http://schemas.microsoft.com/office/powerpoint/2010/main" val="116329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A7435-B4B1-0142-AE00-27EF86DFF768}" type="slidenum">
              <a:rPr lang="en-US" smtClean="0"/>
              <a:t>1</a:t>
            </a:fld>
            <a:endParaRPr lang="en-US"/>
          </a:p>
        </p:txBody>
      </p:sp>
    </p:spTree>
    <p:extLst>
      <p:ext uri="{BB962C8B-B14F-4D97-AF65-F5344CB8AC3E}">
        <p14:creationId xmlns:p14="http://schemas.microsoft.com/office/powerpoint/2010/main" val="120747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am the founder and director of this company- we provide several services to companies around the world.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provide training both for executives and technical (and how to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the blockchain)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am an invited speaker at events and conferences around the world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am also the Chief Editor the Journal “Frontiers on Blockchain “Section Smart contracts”” – this is a peer-reviewed Journal that collects original articles from both academic and practioners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Collaboration with Imperial College, the Centre for Research on Cryptocurrency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Collaboration with the UCL Centre for Blockchain Technology, Prof. Paolo </a:t>
            </a:r>
            <a:r>
              <a:rPr lang="en-US" sz="1200" kern="1200" dirty="0" err="1">
                <a:solidFill>
                  <a:schemeClr val="tx1"/>
                </a:solidFill>
                <a:effectLst/>
                <a:latin typeface="+mn-lt"/>
                <a:ea typeface="+mn-ea"/>
                <a:cs typeface="+mn-cs"/>
              </a:rPr>
              <a:t>Tasca</a:t>
            </a:r>
            <a:r>
              <a:rPr lang="en-US" sz="1200" kern="1200" dirty="0">
                <a:solidFill>
                  <a:schemeClr val="tx1"/>
                </a:solidFill>
                <a:effectLst/>
                <a:latin typeface="+mn-lt"/>
                <a:ea typeface="+mn-ea"/>
                <a:cs typeface="+mn-cs"/>
              </a:rPr>
              <a:t> we wrote an article what is going to be published on the Journal of Digital Banking with the title: Risks and Challenges of Initial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Coin offerings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am also am writing a book on blockchain which will be published in February 2019 – The executive “Guide to Blockchain”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provide strategic advice to company regarding blockchain at all levels: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Research and analysis projects: is blockchain good for your industry or business case for specific applications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accelerate adoption by producing proof of concepts  and development of in-house  capabilities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take part and organize hackathons – one in Accra and one in Lagos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help company to develop </a:t>
            </a:r>
            <a:r>
              <a:rPr lang="en-US" sz="1200" kern="1200" dirty="0" err="1">
                <a:solidFill>
                  <a:schemeClr val="tx1"/>
                </a:solidFill>
                <a:effectLst/>
                <a:latin typeface="+mn-lt"/>
                <a:ea typeface="+mn-ea"/>
                <a:cs typeface="+mn-cs"/>
              </a:rPr>
              <a:t>thi</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help companies to growth:</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Delivery security by design smart contracts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Audit smart contract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help companies in the project Initial Coin Offerings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0D13E7-25D9-4DD0-AC47-E6F9C3D6AAE9}" type="slidenum">
              <a:rPr lang="en-GB" smtClean="0"/>
              <a:t>2</a:t>
            </a:fld>
            <a:endParaRPr lang="en-GB"/>
          </a:p>
        </p:txBody>
      </p:sp>
    </p:spTree>
    <p:extLst>
      <p:ext uri="{BB962C8B-B14F-4D97-AF65-F5344CB8AC3E}">
        <p14:creationId xmlns:p14="http://schemas.microsoft.com/office/powerpoint/2010/main" val="10628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Cryptocurrency is a type of digital asset used as a medium of exchange. The most famous one is Bitcoin. Other common terms for cryptocurrencies are digital tokens or digital assets. They are all stored in distributed ledgers called blockchains.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is no physical counterpart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is no governor that sets the economic policy, or sets interests rates, or sets set the supply, or injects more money when the market it illiquid.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CC can be exchanged for good and services, and can be used as medium of exchange.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dirty="0"/>
          </a:p>
          <a:p>
            <a:r>
              <a:rPr lang="en-US" dirty="0"/>
              <a:t>Cryptocurrency is a type of digital asset used as a medium of exchange. The most famous one is Bitcoin. Other common terms for cryptocurrencies are digital tokens or digital assets. They are all stored in distributed ledgers called blockchains. Each blockchain has its own digital token. In the case of Bitcoin, it is the Bitcoin token. Other examples are Ethereum, Litecoin, Monero, Dash, Zcash, etc. Each digital coin has its properties and functions. This tutorial will focus on Bitcoin but could be used for any other cryptocurrency.</a:t>
            </a:r>
          </a:p>
          <a:p>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64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think a moment w hy this is not a google drive-</a:t>
            </a:r>
          </a:p>
          <a:p>
            <a:endParaRPr lang="en-US" dirty="0"/>
          </a:p>
          <a:p>
            <a:r>
              <a:rPr lang="en-US" dirty="0"/>
              <a:t>If I put a</a:t>
            </a:r>
            <a:r>
              <a:rPr lang="en-US" baseline="0" dirty="0"/>
              <a:t> google drive, and via email I invite everyone would that constitute a blockchain? </a:t>
            </a:r>
          </a:p>
          <a:p>
            <a:endParaRPr lang="en-US" dirty="0"/>
          </a:p>
        </p:txBody>
      </p:sp>
      <p:sp>
        <p:nvSpPr>
          <p:cNvPr id="4" name="Slide Number Placeholder 3"/>
          <p:cNvSpPr>
            <a:spLocks noGrp="1"/>
          </p:cNvSpPr>
          <p:nvPr>
            <p:ph type="sldNum" sz="quarter" idx="10"/>
          </p:nvPr>
        </p:nvSpPr>
        <p:spPr/>
        <p:txBody>
          <a:bodyPr/>
          <a:lstStyle/>
          <a:p>
            <a:fld id="{B60D13E7-25D9-4DD0-AC47-E6F9C3D6AAE9}" type="slidenum">
              <a:rPr lang="en-GB" smtClean="0"/>
              <a:t>7</a:t>
            </a:fld>
            <a:endParaRPr lang="en-GB" dirty="0"/>
          </a:p>
        </p:txBody>
      </p:sp>
    </p:spTree>
    <p:extLst>
      <p:ext uri="{BB962C8B-B14F-4D97-AF65-F5344CB8AC3E}">
        <p14:creationId xmlns:p14="http://schemas.microsoft.com/office/powerpoint/2010/main" val="186041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mailto:ontact@sandblocksconsulting.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693110"/>
            <a:ext cx="12192000" cy="3700296"/>
          </a:xfrm>
          <a:prstGeom prst="rect">
            <a:avLst/>
          </a:prstGeom>
        </p:spPr>
      </p:pic>
      <p:sp>
        <p:nvSpPr>
          <p:cNvPr id="2" name="Title 1"/>
          <p:cNvSpPr>
            <a:spLocks noGrp="1"/>
          </p:cNvSpPr>
          <p:nvPr>
            <p:ph type="ctrTitle"/>
          </p:nvPr>
        </p:nvSpPr>
        <p:spPr>
          <a:xfrm>
            <a:off x="1524000" y="1807369"/>
            <a:ext cx="9144000" cy="2107406"/>
          </a:xfrm>
        </p:spPr>
        <p:txBody>
          <a:bodyPr anchor="b">
            <a:normAutofit/>
          </a:bodyPr>
          <a:lstStyle>
            <a:lvl1pPr algn="ctr">
              <a:defRPr sz="6000">
                <a:solidFill>
                  <a:schemeClr val="bg1"/>
                </a:solidFill>
                <a:latin typeface="Heiti SC Light" charset="-122"/>
                <a:ea typeface="Heiti SC Light" charset="-122"/>
                <a:cs typeface="Heiti SC Light" charset="-122"/>
              </a:defRPr>
            </a:lvl1pPr>
          </a:lstStyle>
          <a:p>
            <a:r>
              <a:rPr lang="en-US"/>
              <a:t>Click to edit Master title style</a:t>
            </a:r>
            <a:endParaRPr lang="en-US" dirty="0"/>
          </a:p>
        </p:txBody>
      </p:sp>
      <p:sp>
        <p:nvSpPr>
          <p:cNvPr id="3" name="Subtitle 2"/>
          <p:cNvSpPr>
            <a:spLocks noGrp="1"/>
          </p:cNvSpPr>
          <p:nvPr>
            <p:ph type="subTitle" idx="1"/>
          </p:nvPr>
        </p:nvSpPr>
        <p:spPr>
          <a:xfrm>
            <a:off x="1524000" y="4029034"/>
            <a:ext cx="9144000" cy="985879"/>
          </a:xfrm>
        </p:spPr>
        <p:txBody>
          <a:bodyPr/>
          <a:lstStyle>
            <a:lvl1pPr marL="0" indent="0" algn="ctr">
              <a:buNone/>
              <a:defRPr sz="2400">
                <a:solidFill>
                  <a:schemeClr val="bg1"/>
                </a:solidFill>
                <a:latin typeface="Heiti SC Light" charset="-122"/>
                <a:ea typeface="Heiti SC Light" charset="-122"/>
                <a:cs typeface="Heiti SC Light"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a:stretch>
            <a:fillRect/>
          </a:stretch>
        </p:blipFill>
        <p:spPr>
          <a:xfrm>
            <a:off x="3961606" y="-18739"/>
            <a:ext cx="4268787" cy="1711849"/>
          </a:xfrm>
          <a:prstGeom prst="rect">
            <a:avLst/>
          </a:prstGeom>
        </p:spPr>
      </p:pic>
      <p:sp>
        <p:nvSpPr>
          <p:cNvPr id="15" name="Footer Placeholder 14"/>
          <p:cNvSpPr>
            <a:spLocks noGrp="1"/>
          </p:cNvSpPr>
          <p:nvPr>
            <p:ph type="ftr" sz="quarter" idx="10"/>
          </p:nvPr>
        </p:nvSpPr>
        <p:spPr>
          <a:xfrm>
            <a:off x="4038600" y="6356350"/>
            <a:ext cx="4114800" cy="365125"/>
          </a:xfrm>
          <a:prstGeom prst="rect">
            <a:avLst/>
          </a:prstGeom>
        </p:spPr>
        <p:txBody>
          <a:bodyPr/>
          <a:lstStyle/>
          <a:p>
            <a:r>
              <a:rPr lang="en-US" dirty="0"/>
              <a:t>© </a:t>
            </a:r>
            <a:r>
              <a:rPr lang="en-US" dirty="0" err="1"/>
              <a:t>Sandblocks</a:t>
            </a:r>
            <a:r>
              <a:rPr lang="en-US" dirty="0"/>
              <a:t> Consulting 2018</a:t>
            </a:r>
          </a:p>
        </p:txBody>
      </p:sp>
      <p:sp>
        <p:nvSpPr>
          <p:cNvPr id="4" name="Date Placeholder 3">
            <a:extLst>
              <a:ext uri="{FF2B5EF4-FFF2-40B4-BE49-F238E27FC236}">
                <a16:creationId xmlns:a16="http://schemas.microsoft.com/office/drawing/2014/main" id="{BF9FCF76-E638-3E45-BFB1-91AC12B58775}"/>
              </a:ext>
            </a:extLst>
          </p:cNvPr>
          <p:cNvSpPr>
            <a:spLocks noGrp="1"/>
          </p:cNvSpPr>
          <p:nvPr>
            <p:ph type="dt" idx="11"/>
          </p:nvPr>
        </p:nvSpPr>
        <p:spPr/>
        <p:txBody>
          <a:bodyPr/>
          <a:lstStyle/>
          <a:p>
            <a:r>
              <a:rPr lang="en-GB">
                <a:latin typeface="Century Gothic" charset="0"/>
                <a:ea typeface="Century Gothic" charset="0"/>
                <a:cs typeface="Century Gothic" charset="0"/>
              </a:rPr>
              <a:t>13 June 2019</a:t>
            </a:r>
            <a:endParaRPr lang="mr-IN">
              <a:latin typeface="Century Gothic" charset="0"/>
              <a:ea typeface="Century Gothic" charset="0"/>
              <a:cs typeface="Century Gothic" charset="0"/>
            </a:endParaRPr>
          </a:p>
        </p:txBody>
      </p:sp>
      <p:sp>
        <p:nvSpPr>
          <p:cNvPr id="5" name="Slide Number Placeholder 4">
            <a:extLst>
              <a:ext uri="{FF2B5EF4-FFF2-40B4-BE49-F238E27FC236}">
                <a16:creationId xmlns:a16="http://schemas.microsoft.com/office/drawing/2014/main" id="{B6854B4C-3C5E-5242-BF91-C72B5F289063}"/>
              </a:ext>
            </a:extLst>
          </p:cNvPr>
          <p:cNvSpPr>
            <a:spLocks noGrp="1"/>
          </p:cNvSpPr>
          <p:nvPr>
            <p:ph type="sldNum" sz="quarter" idx="12"/>
          </p:nvPr>
        </p:nvSpPr>
        <p:spPr/>
        <p:txBody>
          <a:bodyPr/>
          <a:lstStyle/>
          <a:p>
            <a:fld id="{25C0D020-6FF3-D146-90DC-35F402989B83}" type="slidenum">
              <a:rPr lang="en-US" smtClean="0"/>
              <a:t>‹#›</a:t>
            </a:fld>
            <a:endParaRPr lang="en-US"/>
          </a:p>
        </p:txBody>
      </p:sp>
    </p:spTree>
    <p:extLst>
      <p:ext uri="{BB962C8B-B14F-4D97-AF65-F5344CB8AC3E}">
        <p14:creationId xmlns:p14="http://schemas.microsoft.com/office/powerpoint/2010/main" val="60988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663141"/>
          </a:xfrm>
        </p:spPr>
        <p:txBody>
          <a:bodyPr vert="eaVert"/>
          <a:lstStyle>
            <a:lvl1pPr>
              <a:defRPr>
                <a:solidFill>
                  <a:srgbClr val="44597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663141"/>
          </a:xfrm>
        </p:spPr>
        <p:txBody>
          <a:bodyPr vert="eaVert"/>
          <a:lstStyle>
            <a:lvl1pPr>
              <a:buClr>
                <a:srgbClr val="E48C28"/>
              </a:buClr>
              <a:buSzPct val="150000"/>
              <a:defRPr>
                <a:solidFill>
                  <a:srgbClr val="445971"/>
                </a:solidFill>
              </a:defRPr>
            </a:lvl1pPr>
            <a:lvl2pPr>
              <a:buClr>
                <a:srgbClr val="E48C28"/>
              </a:buClr>
              <a:buSzPct val="150000"/>
              <a:defRPr>
                <a:solidFill>
                  <a:srgbClr val="445971"/>
                </a:solidFill>
              </a:defRPr>
            </a:lvl2pPr>
            <a:lvl3pPr>
              <a:buClr>
                <a:srgbClr val="E48C28"/>
              </a:buClr>
              <a:buSzPct val="150000"/>
              <a:defRPr>
                <a:solidFill>
                  <a:srgbClr val="445971"/>
                </a:solidFill>
              </a:defRPr>
            </a:lvl3pPr>
            <a:lvl4pPr>
              <a:buClr>
                <a:srgbClr val="E48C28"/>
              </a:buClr>
              <a:buSzPct val="150000"/>
              <a:defRPr>
                <a:solidFill>
                  <a:srgbClr val="445971"/>
                </a:solidFill>
              </a:defRPr>
            </a:lvl4pPr>
            <a:lvl5pPr>
              <a:buClr>
                <a:srgbClr val="E48C28"/>
              </a:buClr>
              <a:buSzPct val="150000"/>
              <a:defRPr>
                <a:solidFill>
                  <a:srgbClr val="4459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a:stretch>
            <a:fillRect/>
          </a:stretch>
        </p:blipFill>
        <p:spPr>
          <a:xfrm>
            <a:off x="11171766" y="88106"/>
            <a:ext cx="889000" cy="939800"/>
          </a:xfrm>
          <a:prstGeom prst="rect">
            <a:avLst/>
          </a:prstGeom>
        </p:spPr>
      </p:pic>
      <p:pic>
        <p:nvPicPr>
          <p:cNvPr id="10" name="Picture 9"/>
          <p:cNvPicPr>
            <a:picLocks noChangeAspect="1"/>
          </p:cNvPicPr>
          <p:nvPr userDrawn="1"/>
        </p:nvPicPr>
        <p:blipFill>
          <a:blip r:embed="rId3"/>
          <a:stretch>
            <a:fillRect/>
          </a:stretch>
        </p:blipFill>
        <p:spPr>
          <a:xfrm>
            <a:off x="127000" y="5796757"/>
            <a:ext cx="889000" cy="939800"/>
          </a:xfrm>
          <a:prstGeom prst="rect">
            <a:avLst/>
          </a:prstGeom>
        </p:spPr>
      </p:pic>
    </p:spTree>
    <p:extLst>
      <p:ext uri="{BB962C8B-B14F-4D97-AF65-F5344CB8AC3E}">
        <p14:creationId xmlns:p14="http://schemas.microsoft.com/office/powerpoint/2010/main" val="81835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 Itemized cont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2400" baseline="0"/>
            </a:lvl1pPr>
            <a:lvl2pPr>
              <a:defRPr sz="2100"/>
            </a:lvl2pPr>
            <a:lvl3pPr>
              <a:defRPr sz="1800"/>
            </a:lvl3pPr>
            <a:lvl4pPr>
              <a:defRPr sz="1650"/>
            </a:lvl4pPr>
          </a:lstStyle>
          <a:p>
            <a:pPr lvl="0"/>
            <a:r>
              <a:rPr lang="en-US" dirty="0"/>
              <a:t>This is your itemize style</a:t>
            </a:r>
          </a:p>
          <a:p>
            <a:pPr lvl="1"/>
            <a:r>
              <a:rPr lang="en-US" dirty="0"/>
              <a:t>Second level</a:t>
            </a:r>
          </a:p>
          <a:p>
            <a:pPr lvl="2"/>
            <a:r>
              <a:rPr lang="en-US" dirty="0"/>
              <a:t>Third level</a:t>
            </a:r>
          </a:p>
          <a:p>
            <a:pPr lvl="3"/>
            <a:r>
              <a:rPr lang="en-US" dirty="0"/>
              <a:t>Fourth level</a:t>
            </a:r>
          </a:p>
        </p:txBody>
      </p:sp>
      <p:sp>
        <p:nvSpPr>
          <p:cNvPr id="8" name="Date Placeholder 7"/>
          <p:cNvSpPr>
            <a:spLocks noGrp="1"/>
          </p:cNvSpPr>
          <p:nvPr>
            <p:ph type="dt" sz="half" idx="10"/>
          </p:nvPr>
        </p:nvSpPr>
        <p:spPr>
          <a:xfrm>
            <a:off x="838200" y="6356352"/>
            <a:ext cx="2743200" cy="365125"/>
          </a:xfrm>
          <a:prstGeom prst="rect">
            <a:avLst/>
          </a:prstGeom>
        </p:spPr>
        <p:txBody>
          <a:bodyPr/>
          <a:lstStyle/>
          <a:p>
            <a:r>
              <a:rPr lang="en-GB">
                <a:latin typeface="Century Gothic" charset="0"/>
                <a:ea typeface="Century Gothic" charset="0"/>
                <a:cs typeface="Century Gothic" charset="0"/>
              </a:rPr>
              <a:t>13 June 2019</a:t>
            </a:r>
            <a:endParaRPr lang="mr-IN">
              <a:latin typeface="Century Gothic" charset="0"/>
              <a:ea typeface="Century Gothic" charset="0"/>
              <a:cs typeface="Century Gothic" charset="0"/>
            </a:endParaRPr>
          </a:p>
          <a:p>
            <a:endParaRPr lang="en-US"/>
          </a:p>
        </p:txBody>
      </p:sp>
      <p:sp>
        <p:nvSpPr>
          <p:cNvPr id="10" name="Slide Number Placeholder 9"/>
          <p:cNvSpPr>
            <a:spLocks noGrp="1"/>
          </p:cNvSpPr>
          <p:nvPr>
            <p:ph type="sldNum" sz="quarter" idx="12"/>
          </p:nvPr>
        </p:nvSpPr>
        <p:spPr>
          <a:xfrm>
            <a:off x="10801764" y="6356350"/>
            <a:ext cx="552036" cy="365125"/>
          </a:xfrm>
          <a:prstGeom prst="rect">
            <a:avLst/>
          </a:prstGeom>
        </p:spPr>
        <p:txBody>
          <a:bodyPr/>
          <a:lstStyle/>
          <a:p>
            <a:fld id="{FED81E6F-4B37-194E-9AD7-0EEDEEC16120}" type="slidenum">
              <a:rPr lang="en-US" smtClean="0"/>
              <a:t>‹#›</a:t>
            </a:fld>
            <a:endParaRPr lang="en-US"/>
          </a:p>
        </p:txBody>
      </p:sp>
      <p:sp>
        <p:nvSpPr>
          <p:cNvPr id="11" name="Title 10"/>
          <p:cNvSpPr>
            <a:spLocks noGrp="1"/>
          </p:cNvSpPr>
          <p:nvPr>
            <p:ph type="title" hasCustomPrompt="1"/>
          </p:nvPr>
        </p:nvSpPr>
        <p:spPr>
          <a:noFill/>
          <a:ln w="22225">
            <a:noFill/>
            <a:prstDash val="dash"/>
          </a:ln>
        </p:spPr>
        <p:txBody>
          <a:bodyPr>
            <a:normAutofit/>
          </a:bodyPr>
          <a:lstStyle>
            <a:lvl1pPr>
              <a:defRPr sz="3000" baseline="0">
                <a:ln>
                  <a:noFill/>
                </a:ln>
                <a:solidFill>
                  <a:schemeClr val="tx1"/>
                </a:solidFill>
                <a:latin typeface="+mj-lt"/>
              </a:defRPr>
            </a:lvl1pPr>
          </a:lstStyle>
          <a:p>
            <a:r>
              <a:rPr lang="en-US" dirty="0"/>
              <a:t>Insert a short title</a:t>
            </a:r>
          </a:p>
        </p:txBody>
      </p:sp>
      <p:sp>
        <p:nvSpPr>
          <p:cNvPr id="2" name="Footer Placeholder 1">
            <a:extLst>
              <a:ext uri="{FF2B5EF4-FFF2-40B4-BE49-F238E27FC236}">
                <a16:creationId xmlns:a16="http://schemas.microsoft.com/office/drawing/2014/main" id="{9E0F0CCE-153F-D841-AEA8-1A8D81424C20}"/>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73301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aseline="0">
                <a:solidFill>
                  <a:schemeClr val="tx1"/>
                </a:solidFill>
              </a:defRPr>
            </a:lvl1pPr>
          </a:lstStyle>
          <a:p>
            <a:r>
              <a:rPr lang="en-US" sz="3200" dirty="0"/>
              <a:t>Click</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r>
              <a:rPr lang="en-GB">
                <a:latin typeface="Century Gothic" charset="0"/>
                <a:ea typeface="Century Gothic" charset="0"/>
                <a:cs typeface="Century Gothic" charset="0"/>
              </a:rPr>
              <a:t>13 June 2019</a:t>
            </a:r>
            <a:endParaRPr lang="mr-IN">
              <a:latin typeface="Century Gothic" charset="0"/>
              <a:ea typeface="Century Gothic" charset="0"/>
              <a:cs typeface="Century Gothic" charset="0"/>
            </a:endParaRPr>
          </a:p>
          <a:p>
            <a:endParaRPr lang="en-US"/>
          </a:p>
        </p:txBody>
      </p:sp>
      <p:sp>
        <p:nvSpPr>
          <p:cNvPr id="5" name="Slide Number Placeholder 4"/>
          <p:cNvSpPr>
            <a:spLocks noGrp="1"/>
          </p:cNvSpPr>
          <p:nvPr>
            <p:ph type="sldNum" sz="quarter" idx="12"/>
          </p:nvPr>
        </p:nvSpPr>
        <p:spPr>
          <a:xfrm>
            <a:off x="10801764" y="6356351"/>
            <a:ext cx="552036" cy="365125"/>
          </a:xfrm>
          <a:prstGeom prst="rect">
            <a:avLst/>
          </a:prstGeom>
        </p:spPr>
        <p:txBody>
          <a:bodyPr/>
          <a:lstStyle/>
          <a:p>
            <a:fld id="{FED81E6F-4B37-194E-9AD7-0EEDEEC16120}" type="slidenum">
              <a:rPr lang="en-US" smtClean="0"/>
              <a:t>‹#›</a:t>
            </a:fld>
            <a:endParaRPr lang="en-US"/>
          </a:p>
        </p:txBody>
      </p:sp>
      <p:sp>
        <p:nvSpPr>
          <p:cNvPr id="4" name="Footer Placeholder 3">
            <a:extLst>
              <a:ext uri="{FF2B5EF4-FFF2-40B4-BE49-F238E27FC236}">
                <a16:creationId xmlns:a16="http://schemas.microsoft.com/office/drawing/2014/main" id="{F19A8544-3C36-114F-9887-89A8D87BE640}"/>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99187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with picture and explan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aseline="0">
                <a:solidFill>
                  <a:schemeClr val="tx1"/>
                </a:solidFill>
              </a:defRPr>
            </a:lvl1pPr>
          </a:lstStyle>
          <a:p>
            <a:r>
              <a:rPr lang="en-US" dirty="0"/>
              <a:t>Slide with picture</a:t>
            </a:r>
          </a:p>
        </p:txBody>
      </p:sp>
      <p:sp>
        <p:nvSpPr>
          <p:cNvPr id="3" name="Content Placeholder 2"/>
          <p:cNvSpPr>
            <a:spLocks noGrp="1"/>
          </p:cNvSpPr>
          <p:nvPr>
            <p:ph sz="half" idx="1" hasCustomPrompt="1"/>
          </p:nvPr>
        </p:nvSpPr>
        <p:spPr>
          <a:xfrm>
            <a:off x="838200" y="1825625"/>
            <a:ext cx="5181600" cy="4351338"/>
          </a:xfrm>
        </p:spPr>
        <p:txBody>
          <a:bodyPr/>
          <a:lstStyle>
            <a:lvl1pPr>
              <a:defRPr sz="2250" baseline="0"/>
            </a:lvl1pPr>
            <a:lvl2pPr>
              <a:defRPr sz="2100"/>
            </a:lvl2pPr>
            <a:lvl3pPr>
              <a:defRPr sz="1800"/>
            </a:lvl3pPr>
          </a:lstStyle>
          <a:p>
            <a:pPr lvl="0"/>
            <a:r>
              <a:rPr lang="en-US" dirty="0"/>
              <a:t>Describe your picture here</a:t>
            </a:r>
          </a:p>
          <a:p>
            <a:pPr lvl="0"/>
            <a:r>
              <a:rPr lang="en-US" dirty="0"/>
              <a:t>With short and </a:t>
            </a:r>
          </a:p>
          <a:p>
            <a:pPr lvl="0"/>
            <a:r>
              <a:rPr lang="en-US" dirty="0"/>
              <a:t>Punchy</a:t>
            </a:r>
          </a:p>
          <a:p>
            <a:pPr lvl="0"/>
            <a:r>
              <a:rPr lang="en-US" dirty="0"/>
              <a:t>Bullet points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801764" y="6339609"/>
            <a:ext cx="552036" cy="365125"/>
          </a:xfrm>
          <a:prstGeom prst="rect">
            <a:avLst/>
          </a:prstGeom>
        </p:spPr>
        <p:txBody>
          <a:bodyPr/>
          <a:lstStyle/>
          <a:p>
            <a:fld id="{FED81E6F-4B37-194E-9AD7-0EEDEEC16120}" type="slidenum">
              <a:rPr lang="en-US" smtClean="0"/>
              <a:t>‹#›</a:t>
            </a:fld>
            <a:endParaRPr lang="en-US"/>
          </a:p>
        </p:txBody>
      </p:sp>
      <p:sp>
        <p:nvSpPr>
          <p:cNvPr id="9" name="Picture Placeholder 8"/>
          <p:cNvSpPr>
            <a:spLocks noGrp="1"/>
          </p:cNvSpPr>
          <p:nvPr>
            <p:ph type="pic" sz="quarter" idx="13" hasCustomPrompt="1"/>
          </p:nvPr>
        </p:nvSpPr>
        <p:spPr>
          <a:xfrm>
            <a:off x="6270171" y="1825625"/>
            <a:ext cx="5083629" cy="4351338"/>
          </a:xfrm>
        </p:spPr>
        <p:txBody>
          <a:bodyPr/>
          <a:lstStyle/>
          <a:p>
            <a:r>
              <a:rPr lang="en-US"/>
              <a:t>Your picture goes here</a:t>
            </a:r>
          </a:p>
        </p:txBody>
      </p:sp>
      <p:sp>
        <p:nvSpPr>
          <p:cNvPr id="4" name="Footer Placeholder 3">
            <a:extLst>
              <a:ext uri="{FF2B5EF4-FFF2-40B4-BE49-F238E27FC236}">
                <a16:creationId xmlns:a16="http://schemas.microsoft.com/office/drawing/2014/main" id="{12B6215E-4D00-AB47-9C42-1AC09FF1DC05}"/>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54839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75E1-F2C2-5844-833C-5EE477BB0CA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2F4403A-BE74-8345-859E-1C4A947A9BE2}"/>
              </a:ext>
            </a:extLst>
          </p:cNvPr>
          <p:cNvSpPr>
            <a:spLocks noGrp="1"/>
          </p:cNvSpPr>
          <p:nvPr>
            <p:ph type="ftr" sz="quarter" idx="10"/>
          </p:nvPr>
        </p:nvSpPr>
        <p:spPr>
          <a:xfrm>
            <a:off x="4038600" y="6356350"/>
            <a:ext cx="4114800" cy="365125"/>
          </a:xfrm>
          <a:prstGeom prst="rect">
            <a:avLst/>
          </a:prstGeom>
        </p:spPr>
        <p:txBody>
          <a:bodyPr/>
          <a:lstStyle/>
          <a:p>
            <a:r>
              <a:rPr lang="en-US"/>
              <a:t>© Sandblocks Consulting 2018</a:t>
            </a:r>
          </a:p>
        </p:txBody>
      </p:sp>
      <p:sp>
        <p:nvSpPr>
          <p:cNvPr id="4" name="Date Placeholder 3">
            <a:extLst>
              <a:ext uri="{FF2B5EF4-FFF2-40B4-BE49-F238E27FC236}">
                <a16:creationId xmlns:a16="http://schemas.microsoft.com/office/drawing/2014/main" id="{130CA911-95BD-7E46-9225-6CBABA549D2F}"/>
              </a:ext>
            </a:extLst>
          </p:cNvPr>
          <p:cNvSpPr>
            <a:spLocks noGrp="1"/>
          </p:cNvSpPr>
          <p:nvPr>
            <p:ph type="dt" idx="11"/>
          </p:nvPr>
        </p:nvSpPr>
        <p:spPr/>
        <p:txBody>
          <a:bodyPr/>
          <a:lstStyle/>
          <a:p>
            <a:r>
              <a:rPr lang="en-GB">
                <a:latin typeface="Century Gothic" charset="0"/>
                <a:ea typeface="Century Gothic" charset="0"/>
                <a:cs typeface="Century Gothic" charset="0"/>
              </a:rPr>
              <a:t>13 June 2019</a:t>
            </a:r>
            <a:endParaRPr lang="mr-IN">
              <a:latin typeface="Century Gothic" charset="0"/>
              <a:ea typeface="Century Gothic" charset="0"/>
              <a:cs typeface="Century Gothic" charset="0"/>
            </a:endParaRPr>
          </a:p>
          <a:p>
            <a:endParaRPr lang="mr-IN">
              <a:latin typeface="Century Gothic" charset="0"/>
              <a:ea typeface="Century Gothic" charset="0"/>
              <a:cs typeface="Century Gothic" charset="0"/>
            </a:endParaRPr>
          </a:p>
        </p:txBody>
      </p:sp>
      <p:sp>
        <p:nvSpPr>
          <p:cNvPr id="5" name="Slide Number Placeholder 4">
            <a:extLst>
              <a:ext uri="{FF2B5EF4-FFF2-40B4-BE49-F238E27FC236}">
                <a16:creationId xmlns:a16="http://schemas.microsoft.com/office/drawing/2014/main" id="{3EB8BF34-DA70-AC42-94C8-3F1D96BAA3C0}"/>
              </a:ext>
            </a:extLst>
          </p:cNvPr>
          <p:cNvSpPr>
            <a:spLocks noGrp="1"/>
          </p:cNvSpPr>
          <p:nvPr>
            <p:ph type="sldNum" sz="quarter" idx="12"/>
          </p:nvPr>
        </p:nvSpPr>
        <p:spPr/>
        <p:txBody>
          <a:bodyPr/>
          <a:lstStyle/>
          <a:p>
            <a:fld id="{25C0D020-6FF3-D146-90DC-35F402989B83}" type="slidenum">
              <a:rPr lang="en-US" smtClean="0"/>
              <a:t>‹#›</a:t>
            </a:fld>
            <a:endParaRPr lang="en-US"/>
          </a:p>
        </p:txBody>
      </p:sp>
    </p:spTree>
    <p:extLst>
      <p:ext uri="{BB962C8B-B14F-4D97-AF65-F5344CB8AC3E}">
        <p14:creationId xmlns:p14="http://schemas.microsoft.com/office/powerpoint/2010/main" val="1513758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17504"/>
            <a:ext cx="10657116" cy="654049"/>
          </a:xfrm>
        </p:spPr>
        <p:txBody>
          <a:bodyPr>
            <a:normAutofit/>
          </a:bodyPr>
          <a:lstStyle>
            <a:lvl1pPr>
              <a:defRPr sz="3600" baseline="0">
                <a:solidFill>
                  <a:schemeClr val="tx1"/>
                </a:solidFill>
              </a:defRPr>
            </a:lvl1pPr>
          </a:lstStyle>
          <a:p>
            <a:r>
              <a:rPr lang="en-US" dirty="0"/>
              <a:t>Keep your table uncluttered</a:t>
            </a:r>
          </a:p>
        </p:txBody>
      </p:sp>
      <p:sp>
        <p:nvSpPr>
          <p:cNvPr id="7" name="Slide Number Placeholder 6"/>
          <p:cNvSpPr>
            <a:spLocks noGrp="1"/>
          </p:cNvSpPr>
          <p:nvPr>
            <p:ph type="sldNum" sz="quarter" idx="12"/>
          </p:nvPr>
        </p:nvSpPr>
        <p:spPr/>
        <p:txBody>
          <a:bodyPr/>
          <a:lstStyle/>
          <a:p>
            <a:fld id="{FED81E6F-4B37-194E-9AD7-0EEDEEC16120}" type="slidenum">
              <a:rPr lang="en-US" smtClean="0"/>
              <a:t>‹#›</a:t>
            </a:fld>
            <a:endParaRPr lang="en-US"/>
          </a:p>
        </p:txBody>
      </p:sp>
      <p:sp>
        <p:nvSpPr>
          <p:cNvPr id="12" name="Table Placeholder 11"/>
          <p:cNvSpPr>
            <a:spLocks noGrp="1"/>
          </p:cNvSpPr>
          <p:nvPr>
            <p:ph type="tbl" sz="quarter" idx="13"/>
          </p:nvPr>
        </p:nvSpPr>
        <p:spPr>
          <a:xfrm>
            <a:off x="838200" y="1684188"/>
            <a:ext cx="10515599" cy="4195780"/>
          </a:xfrm>
        </p:spPr>
        <p:txBody>
          <a:bodyPr/>
          <a:lstStyle/>
          <a:p>
            <a:r>
              <a:rPr lang="en-GB"/>
              <a:t>Click icon to add table</a:t>
            </a:r>
            <a:endParaRPr lang="en-US"/>
          </a:p>
        </p:txBody>
      </p:sp>
    </p:spTree>
    <p:extLst>
      <p:ext uri="{BB962C8B-B14F-4D97-AF65-F5344CB8AC3E}">
        <p14:creationId xmlns:p14="http://schemas.microsoft.com/office/powerpoint/2010/main" val="1476719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5" name="officeArt object"/>
          <p:cNvGrpSpPr>
            <a:grpSpLocks noChangeAspect="1"/>
          </p:cNvGrpSpPr>
          <p:nvPr userDrawn="1"/>
        </p:nvGrpSpPr>
        <p:grpSpPr>
          <a:xfrm rot="16200000">
            <a:off x="5198534" y="2047935"/>
            <a:ext cx="2160000" cy="2160000"/>
            <a:chOff x="0" y="0"/>
            <a:chExt cx="1524000" cy="1524000"/>
          </a:xfrm>
        </p:grpSpPr>
        <p:sp>
          <p:nvSpPr>
            <p:cNvPr id="6" name="Shape 1073741832"/>
            <p:cNvSpPr/>
            <p:nvPr userDrawn="1"/>
          </p:nvSpPr>
          <p:spPr>
            <a:xfrm>
              <a:off x="0" y="0"/>
              <a:ext cx="1270000" cy="1270000"/>
            </a:xfrm>
            <a:prstGeom prst="rect">
              <a:avLst/>
            </a:prstGeom>
            <a:noFill/>
            <a:ln w="25400" cap="flat">
              <a:solidFill>
                <a:srgbClr val="445971"/>
              </a:solidFill>
              <a:prstDash val="solid"/>
              <a:miter lim="400000"/>
            </a:ln>
            <a:effectLst/>
          </p:spPr>
          <p:txBody>
            <a:bodyPr/>
            <a:lstStyle/>
            <a:p>
              <a:endParaRPr lang="en-GB"/>
            </a:p>
          </p:txBody>
        </p:sp>
        <p:sp>
          <p:nvSpPr>
            <p:cNvPr id="7" name="Shape 1073741833"/>
            <p:cNvSpPr/>
            <p:nvPr userDrawn="1"/>
          </p:nvSpPr>
          <p:spPr>
            <a:xfrm>
              <a:off x="127000" y="127000"/>
              <a:ext cx="1270000" cy="1270000"/>
            </a:xfrm>
            <a:prstGeom prst="rect">
              <a:avLst/>
            </a:prstGeom>
            <a:noFill/>
            <a:ln w="25400" cap="flat">
              <a:solidFill>
                <a:srgbClr val="E48C28"/>
              </a:solidFill>
              <a:prstDash val="solid"/>
              <a:miter lim="400000"/>
            </a:ln>
            <a:effectLst/>
          </p:spPr>
          <p:txBody>
            <a:bodyPr/>
            <a:lstStyle/>
            <a:p>
              <a:endParaRPr lang="en-GB"/>
            </a:p>
          </p:txBody>
        </p:sp>
        <p:sp>
          <p:nvSpPr>
            <p:cNvPr id="8" name="Shape 1073741834"/>
            <p:cNvSpPr/>
            <p:nvPr userDrawn="1"/>
          </p:nvSpPr>
          <p:spPr>
            <a:xfrm>
              <a:off x="254000" y="254000"/>
              <a:ext cx="1270000" cy="1270000"/>
            </a:xfrm>
            <a:prstGeom prst="rect">
              <a:avLst/>
            </a:prstGeom>
            <a:noFill/>
            <a:ln w="25400" cap="flat">
              <a:solidFill>
                <a:srgbClr val="445971"/>
              </a:solidFill>
              <a:prstDash val="solid"/>
              <a:miter lim="400000"/>
            </a:ln>
            <a:effectLst/>
          </p:spPr>
          <p:txBody>
            <a:bodyPr/>
            <a:lstStyle/>
            <a:p>
              <a:endParaRPr lang="en-GB"/>
            </a:p>
          </p:txBody>
        </p:sp>
      </p:grpSp>
      <p:sp>
        <p:nvSpPr>
          <p:cNvPr id="13" name="Text Box 13"/>
          <p:cNvSpPr txBox="1">
            <a:spLocks noChangeArrowheads="1"/>
          </p:cNvSpPr>
          <p:nvPr userDrawn="1"/>
        </p:nvSpPr>
        <p:spPr bwMode="auto">
          <a:xfrm>
            <a:off x="3867150" y="4777401"/>
            <a:ext cx="4457700" cy="1714500"/>
          </a:xfrm>
          <a:prstGeom prst="rect">
            <a:avLst/>
          </a:prstGeom>
          <a:noFill/>
          <a:ln w="9525">
            <a:solidFill>
              <a:schemeClr val="bg1"/>
            </a:solidFill>
            <a:miter lim="800000"/>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91440" rIns="91440" bIns="91440" anchor="t" anchorCtr="0" upright="1">
            <a:noAutofit/>
          </a:bodyPr>
          <a:lstStyle/>
          <a:p>
            <a:pPr marL="0" marR="0" algn="ctr">
              <a:spcBef>
                <a:spcPts val="0"/>
              </a:spcBef>
              <a:spcAft>
                <a:spcPts val="0"/>
              </a:spcAft>
            </a:pPr>
            <a:r>
              <a:rPr lang="en-GB" sz="1800">
                <a:solidFill>
                  <a:srgbClr val="6C6A6A"/>
                </a:solidFill>
                <a:effectLst/>
                <a:latin typeface="Century Gothic" charset="0"/>
                <a:ea typeface="Century Gothic" charset="0"/>
                <a:cs typeface="Century Gothic" charset="0"/>
                <a:hlinkClick r:id="rId2"/>
              </a:rPr>
              <a:t>contact@sandblocksconsulting.co.uk </a:t>
            </a:r>
            <a:endParaRPr lang="en-GB" sz="1800">
              <a:effectLst/>
              <a:latin typeface="Century Gothic" charset="0"/>
              <a:ea typeface="Century Gothic" charset="0"/>
              <a:cs typeface="Century Gothic" charset="0"/>
            </a:endParaRPr>
          </a:p>
          <a:p>
            <a:pPr marL="0" marR="0" algn="ctr">
              <a:spcBef>
                <a:spcPts val="0"/>
              </a:spcBef>
              <a:spcAft>
                <a:spcPts val="0"/>
              </a:spcAft>
            </a:pPr>
            <a:r>
              <a:rPr lang="en-GB" sz="1800">
                <a:solidFill>
                  <a:srgbClr val="000000"/>
                </a:solidFill>
                <a:effectLst/>
                <a:latin typeface="Century Gothic" charset="0"/>
                <a:ea typeface="Century Gothic" charset="0"/>
                <a:cs typeface="Century Gothic" charset="0"/>
              </a:rPr>
              <a:t> </a:t>
            </a:r>
            <a:endParaRPr lang="en-GB" sz="1800">
              <a:effectLst/>
              <a:latin typeface="Century Gothic" charset="0"/>
              <a:ea typeface="Century Gothic" charset="0"/>
              <a:cs typeface="Century Gothic" charset="0"/>
            </a:endParaRPr>
          </a:p>
          <a:p>
            <a:pPr marL="0" marR="0" algn="ctr">
              <a:spcBef>
                <a:spcPts val="0"/>
              </a:spcBef>
              <a:spcAft>
                <a:spcPts val="0"/>
              </a:spcAft>
            </a:pPr>
            <a:r>
              <a:rPr lang="en-GB" sz="1800">
                <a:solidFill>
                  <a:srgbClr val="000000"/>
                </a:solidFill>
                <a:effectLst/>
                <a:latin typeface="Century Gothic" charset="0"/>
                <a:ea typeface="Century Gothic" charset="0"/>
                <a:cs typeface="Century Gothic" charset="0"/>
              </a:rPr>
              <a:t> </a:t>
            </a:r>
            <a:endParaRPr lang="en-GB" sz="180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55165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5971"/>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202642"/>
          </a:xfrm>
        </p:spPr>
        <p:txBody>
          <a:bodyPr/>
          <a:lstStyle>
            <a:lvl1pPr>
              <a:buClr>
                <a:srgbClr val="E48C28"/>
              </a:buClr>
              <a:buSzPct val="150000"/>
              <a:defRPr>
                <a:solidFill>
                  <a:srgbClr val="445971"/>
                </a:solidFill>
              </a:defRPr>
            </a:lvl1pPr>
            <a:lvl2pPr>
              <a:buClr>
                <a:srgbClr val="E48C28"/>
              </a:buClr>
              <a:buSzPct val="150000"/>
              <a:defRPr>
                <a:solidFill>
                  <a:srgbClr val="445971"/>
                </a:solidFill>
              </a:defRPr>
            </a:lvl2pPr>
            <a:lvl3pPr>
              <a:buClr>
                <a:srgbClr val="E48C28"/>
              </a:buClr>
              <a:buSzPct val="150000"/>
              <a:defRPr>
                <a:solidFill>
                  <a:srgbClr val="445971"/>
                </a:solidFill>
              </a:defRPr>
            </a:lvl3pPr>
            <a:lvl4pPr>
              <a:buClr>
                <a:srgbClr val="E48C28"/>
              </a:buClr>
              <a:buSzPct val="150000"/>
              <a:defRPr>
                <a:solidFill>
                  <a:srgbClr val="445971"/>
                </a:solidFill>
              </a:defRPr>
            </a:lvl4pPr>
            <a:lvl5pPr>
              <a:buClr>
                <a:srgbClr val="E48C28"/>
              </a:buClr>
              <a:buSzPct val="150000"/>
              <a:defRPr>
                <a:solidFill>
                  <a:srgbClr val="44597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stretch>
            <a:fillRect/>
          </a:stretch>
        </p:blipFill>
        <p:spPr>
          <a:xfrm>
            <a:off x="11171766" y="88106"/>
            <a:ext cx="889000" cy="939800"/>
          </a:xfrm>
          <a:prstGeom prst="rect">
            <a:avLst/>
          </a:prstGeom>
        </p:spPr>
      </p:pic>
      <p:pic>
        <p:nvPicPr>
          <p:cNvPr id="9" name="Picture 8"/>
          <p:cNvPicPr>
            <a:picLocks noChangeAspect="1"/>
          </p:cNvPicPr>
          <p:nvPr userDrawn="1"/>
        </p:nvPicPr>
        <p:blipFill>
          <a:blip r:embed="rId3"/>
          <a:stretch>
            <a:fillRect/>
          </a:stretch>
        </p:blipFill>
        <p:spPr>
          <a:xfrm>
            <a:off x="127000" y="5796757"/>
            <a:ext cx="889000" cy="939800"/>
          </a:xfrm>
          <a:prstGeom prst="rect">
            <a:avLst/>
          </a:prstGeom>
        </p:spPr>
      </p:pic>
      <p:sp>
        <p:nvSpPr>
          <p:cNvPr id="10" name="Footer Placeholder 9"/>
          <p:cNvSpPr>
            <a:spLocks noGrp="1"/>
          </p:cNvSpPr>
          <p:nvPr>
            <p:ph type="ftr" sz="quarter" idx="10"/>
          </p:nvPr>
        </p:nvSpPr>
        <p:spPr>
          <a:xfrm>
            <a:off x="4038600" y="6356350"/>
            <a:ext cx="4114800" cy="365125"/>
          </a:xfrm>
          <a:prstGeom prst="rect">
            <a:avLst/>
          </a:prstGeom>
        </p:spPr>
        <p:txBody>
          <a:bodyPr/>
          <a:lstStyle/>
          <a:p>
            <a:r>
              <a:rPr lang="en-US"/>
              <a:t>© Sandblocks Consulting 2018</a:t>
            </a:r>
          </a:p>
        </p:txBody>
      </p:sp>
      <p:sp>
        <p:nvSpPr>
          <p:cNvPr id="4" name="Date Placeholder 3">
            <a:extLst>
              <a:ext uri="{FF2B5EF4-FFF2-40B4-BE49-F238E27FC236}">
                <a16:creationId xmlns:a16="http://schemas.microsoft.com/office/drawing/2014/main" id="{54406DC8-3E59-074B-B46C-35A24D9C971C}"/>
              </a:ext>
            </a:extLst>
          </p:cNvPr>
          <p:cNvSpPr>
            <a:spLocks noGrp="1"/>
          </p:cNvSpPr>
          <p:nvPr>
            <p:ph type="dt" idx="11"/>
          </p:nvPr>
        </p:nvSpPr>
        <p:spPr/>
        <p:txBody>
          <a:bodyPr/>
          <a:lstStyle/>
          <a:p>
            <a:r>
              <a:rPr lang="en-GB">
                <a:latin typeface="Century Gothic" charset="0"/>
                <a:ea typeface="Century Gothic" charset="0"/>
                <a:cs typeface="Century Gothic" charset="0"/>
              </a:rPr>
              <a:t>13 June 2019</a:t>
            </a:r>
            <a:endParaRPr lang="mr-IN">
              <a:latin typeface="Century Gothic" charset="0"/>
              <a:ea typeface="Century Gothic" charset="0"/>
              <a:cs typeface="Century Gothic" charset="0"/>
            </a:endParaRPr>
          </a:p>
          <a:p>
            <a:endParaRPr lang="mr-IN">
              <a:latin typeface="Century Gothic" charset="0"/>
              <a:ea typeface="Century Gothic" charset="0"/>
              <a:cs typeface="Century Gothic" charset="0"/>
            </a:endParaRPr>
          </a:p>
        </p:txBody>
      </p:sp>
      <p:sp>
        <p:nvSpPr>
          <p:cNvPr id="5" name="Slide Number Placeholder 4">
            <a:extLst>
              <a:ext uri="{FF2B5EF4-FFF2-40B4-BE49-F238E27FC236}">
                <a16:creationId xmlns:a16="http://schemas.microsoft.com/office/drawing/2014/main" id="{9B9A41CE-2A4B-DE49-8ADB-F86B4D98EFB5}"/>
              </a:ext>
            </a:extLst>
          </p:cNvPr>
          <p:cNvSpPr>
            <a:spLocks noGrp="1"/>
          </p:cNvSpPr>
          <p:nvPr>
            <p:ph type="sldNum" sz="quarter" idx="12"/>
          </p:nvPr>
        </p:nvSpPr>
        <p:spPr/>
        <p:txBody>
          <a:bodyPr/>
          <a:lstStyle/>
          <a:p>
            <a:fld id="{25C0D020-6FF3-D146-90DC-35F402989B83}" type="slidenum">
              <a:rPr lang="en-US" smtClean="0"/>
              <a:t>‹#›</a:t>
            </a:fld>
            <a:endParaRPr lang="en-US"/>
          </a:p>
        </p:txBody>
      </p:sp>
    </p:spTree>
    <p:extLst>
      <p:ext uri="{BB962C8B-B14F-4D97-AF65-F5344CB8AC3E}">
        <p14:creationId xmlns:p14="http://schemas.microsoft.com/office/powerpoint/2010/main" val="44316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597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202641"/>
          </a:xfrm>
        </p:spPr>
        <p:txBody>
          <a:bodyPr/>
          <a:lstStyle>
            <a:lvl1pPr>
              <a:buClr>
                <a:srgbClr val="E48C28"/>
              </a:buClr>
              <a:buSzPct val="150000"/>
              <a:defRPr>
                <a:solidFill>
                  <a:srgbClr val="445971"/>
                </a:solidFill>
              </a:defRPr>
            </a:lvl1pPr>
            <a:lvl2pPr>
              <a:buClr>
                <a:srgbClr val="E48C28"/>
              </a:buClr>
              <a:buSzPct val="150000"/>
              <a:defRPr>
                <a:solidFill>
                  <a:srgbClr val="445971"/>
                </a:solidFill>
              </a:defRPr>
            </a:lvl2pPr>
            <a:lvl3pPr>
              <a:buClr>
                <a:srgbClr val="E48C28"/>
              </a:buClr>
              <a:buSzPct val="150000"/>
              <a:defRPr>
                <a:solidFill>
                  <a:srgbClr val="445971"/>
                </a:solidFill>
              </a:defRPr>
            </a:lvl3pPr>
            <a:lvl4pPr>
              <a:buClr>
                <a:srgbClr val="E48C28"/>
              </a:buClr>
              <a:buSzPct val="150000"/>
              <a:defRPr>
                <a:solidFill>
                  <a:srgbClr val="445971"/>
                </a:solidFill>
              </a:defRPr>
            </a:lvl4pPr>
            <a:lvl5pPr>
              <a:buClr>
                <a:srgbClr val="E48C28"/>
              </a:buClr>
              <a:buSzPct val="150000"/>
              <a:defRPr>
                <a:solidFill>
                  <a:srgbClr val="44597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202641"/>
          </a:xfrm>
        </p:spPr>
        <p:txBody>
          <a:bodyPr/>
          <a:lstStyle>
            <a:lvl1pPr>
              <a:buClr>
                <a:srgbClr val="E48C28"/>
              </a:buClr>
              <a:buSzPct val="150000"/>
              <a:defRPr>
                <a:solidFill>
                  <a:srgbClr val="445971"/>
                </a:solidFill>
              </a:defRPr>
            </a:lvl1pPr>
            <a:lvl2pPr>
              <a:buClr>
                <a:srgbClr val="E48C28"/>
              </a:buClr>
              <a:buSzPct val="150000"/>
              <a:defRPr>
                <a:solidFill>
                  <a:srgbClr val="445971"/>
                </a:solidFill>
              </a:defRPr>
            </a:lvl2pPr>
            <a:lvl3pPr>
              <a:buClr>
                <a:srgbClr val="E48C28"/>
              </a:buClr>
              <a:buSzPct val="150000"/>
              <a:defRPr>
                <a:solidFill>
                  <a:srgbClr val="445971"/>
                </a:solidFill>
              </a:defRPr>
            </a:lvl3pPr>
            <a:lvl4pPr>
              <a:buClr>
                <a:srgbClr val="E48C28"/>
              </a:buClr>
              <a:buSzPct val="150000"/>
              <a:defRPr>
                <a:solidFill>
                  <a:srgbClr val="445971"/>
                </a:solidFill>
              </a:defRPr>
            </a:lvl4pPr>
            <a:lvl5pPr>
              <a:buClr>
                <a:srgbClr val="E48C28"/>
              </a:buClr>
              <a:buSzPct val="150000"/>
              <a:defRPr>
                <a:solidFill>
                  <a:srgbClr val="4459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11171766" y="88106"/>
            <a:ext cx="889000" cy="939800"/>
          </a:xfrm>
          <a:prstGeom prst="rect">
            <a:avLst/>
          </a:prstGeom>
        </p:spPr>
      </p:pic>
      <p:pic>
        <p:nvPicPr>
          <p:cNvPr id="9" name="Picture 8"/>
          <p:cNvPicPr>
            <a:picLocks noChangeAspect="1"/>
          </p:cNvPicPr>
          <p:nvPr userDrawn="1"/>
        </p:nvPicPr>
        <p:blipFill>
          <a:blip r:embed="rId3"/>
          <a:stretch>
            <a:fillRect/>
          </a:stretch>
        </p:blipFill>
        <p:spPr>
          <a:xfrm>
            <a:off x="127000" y="5796757"/>
            <a:ext cx="889000" cy="939800"/>
          </a:xfrm>
          <a:prstGeom prst="rect">
            <a:avLst/>
          </a:prstGeom>
        </p:spPr>
      </p:pic>
      <p:sp>
        <p:nvSpPr>
          <p:cNvPr id="18" name="Footer Placeholder 17"/>
          <p:cNvSpPr>
            <a:spLocks noGrp="1"/>
          </p:cNvSpPr>
          <p:nvPr>
            <p:ph type="ftr" sz="quarter" idx="10"/>
          </p:nvPr>
        </p:nvSpPr>
        <p:spPr>
          <a:xfrm>
            <a:off x="4038600" y="6356350"/>
            <a:ext cx="4114800" cy="365125"/>
          </a:xfrm>
          <a:prstGeom prst="rect">
            <a:avLst/>
          </a:prstGeom>
        </p:spPr>
        <p:txBody>
          <a:bodyPr/>
          <a:lstStyle/>
          <a:p>
            <a:r>
              <a:rPr lang="en-US"/>
              <a:t>© Sandblocks Consulting 2018</a:t>
            </a:r>
          </a:p>
        </p:txBody>
      </p:sp>
      <p:sp>
        <p:nvSpPr>
          <p:cNvPr id="5" name="Date Placeholder 4">
            <a:extLst>
              <a:ext uri="{FF2B5EF4-FFF2-40B4-BE49-F238E27FC236}">
                <a16:creationId xmlns:a16="http://schemas.microsoft.com/office/drawing/2014/main" id="{05F62BD7-555E-BB47-9143-8F47DC6D0B71}"/>
              </a:ext>
            </a:extLst>
          </p:cNvPr>
          <p:cNvSpPr>
            <a:spLocks noGrp="1"/>
          </p:cNvSpPr>
          <p:nvPr>
            <p:ph type="dt" idx="11"/>
          </p:nvPr>
        </p:nvSpPr>
        <p:spPr/>
        <p:txBody>
          <a:bodyPr/>
          <a:lstStyle/>
          <a:p>
            <a:r>
              <a:rPr lang="en-GB">
                <a:latin typeface="Century Gothic" charset="0"/>
                <a:ea typeface="Century Gothic" charset="0"/>
                <a:cs typeface="Century Gothic" charset="0"/>
              </a:rPr>
              <a:t>13 June 2019</a:t>
            </a:r>
            <a:endParaRPr lang="mr-IN">
              <a:latin typeface="Century Gothic" charset="0"/>
              <a:ea typeface="Century Gothic" charset="0"/>
              <a:cs typeface="Century Gothic" charset="0"/>
            </a:endParaRPr>
          </a:p>
          <a:p>
            <a:endParaRPr lang="mr-IN">
              <a:latin typeface="Century Gothic" charset="0"/>
              <a:ea typeface="Century Gothic" charset="0"/>
              <a:cs typeface="Century Gothic" charset="0"/>
            </a:endParaRPr>
          </a:p>
        </p:txBody>
      </p:sp>
      <p:sp>
        <p:nvSpPr>
          <p:cNvPr id="6" name="Slide Number Placeholder 5">
            <a:extLst>
              <a:ext uri="{FF2B5EF4-FFF2-40B4-BE49-F238E27FC236}">
                <a16:creationId xmlns:a16="http://schemas.microsoft.com/office/drawing/2014/main" id="{DEBA624A-5919-D146-A0FB-61370E65866A}"/>
              </a:ext>
            </a:extLst>
          </p:cNvPr>
          <p:cNvSpPr>
            <a:spLocks noGrp="1"/>
          </p:cNvSpPr>
          <p:nvPr>
            <p:ph type="sldNum" sz="quarter" idx="12"/>
          </p:nvPr>
        </p:nvSpPr>
        <p:spPr/>
        <p:txBody>
          <a:bodyPr/>
          <a:lstStyle/>
          <a:p>
            <a:fld id="{25C0D020-6FF3-D146-90DC-35F402989B83}" type="slidenum">
              <a:rPr lang="en-US" smtClean="0"/>
              <a:t>‹#›</a:t>
            </a:fld>
            <a:endParaRPr lang="en-US"/>
          </a:p>
        </p:txBody>
      </p:sp>
    </p:spTree>
    <p:extLst>
      <p:ext uri="{BB962C8B-B14F-4D97-AF65-F5344CB8AC3E}">
        <p14:creationId xmlns:p14="http://schemas.microsoft.com/office/powerpoint/2010/main" val="122943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44597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445971"/>
                </a:solidFill>
                <a:latin typeface="Heiti SC Light" charset="-122"/>
                <a:ea typeface="Heiti SC Light" charset="-122"/>
                <a:cs typeface="Heiti SC Light"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23191"/>
          </a:xfrm>
        </p:spPr>
        <p:txBody>
          <a:bodyPr/>
          <a:lstStyle>
            <a:lvl1pPr>
              <a:defRPr>
                <a:solidFill>
                  <a:srgbClr val="445971"/>
                </a:solidFill>
              </a:defRPr>
            </a:lvl1pPr>
            <a:lvl2pPr>
              <a:defRPr>
                <a:solidFill>
                  <a:srgbClr val="445971"/>
                </a:solidFill>
              </a:defRPr>
            </a:lvl2pPr>
            <a:lvl3pPr>
              <a:defRPr>
                <a:solidFill>
                  <a:srgbClr val="445971"/>
                </a:solidFill>
              </a:defRPr>
            </a:lvl3pPr>
            <a:lvl4pPr>
              <a:defRPr>
                <a:solidFill>
                  <a:srgbClr val="445971"/>
                </a:solidFill>
              </a:defRPr>
            </a:lvl4pPr>
            <a:lvl5pPr>
              <a:defRPr>
                <a:solidFill>
                  <a:srgbClr val="4459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445971"/>
                </a:solidFill>
                <a:latin typeface="Heiti SC Light" charset="-122"/>
                <a:ea typeface="Heiti SC Light" charset="-122"/>
                <a:cs typeface="Heiti SC Light"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23191"/>
          </a:xfrm>
        </p:spPr>
        <p:txBody>
          <a:bodyPr/>
          <a:lstStyle>
            <a:lvl1pPr>
              <a:defRPr>
                <a:solidFill>
                  <a:srgbClr val="445971"/>
                </a:solidFill>
              </a:defRPr>
            </a:lvl1pPr>
            <a:lvl2pPr>
              <a:defRPr>
                <a:solidFill>
                  <a:srgbClr val="445971"/>
                </a:solidFill>
              </a:defRPr>
            </a:lvl2pPr>
            <a:lvl3pPr>
              <a:defRPr>
                <a:solidFill>
                  <a:srgbClr val="445971"/>
                </a:solidFill>
              </a:defRPr>
            </a:lvl3pPr>
            <a:lvl4pPr>
              <a:defRPr>
                <a:solidFill>
                  <a:srgbClr val="445971"/>
                </a:solidFill>
              </a:defRPr>
            </a:lvl4pPr>
            <a:lvl5pPr>
              <a:defRPr>
                <a:solidFill>
                  <a:srgbClr val="4459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a:xfrm>
            <a:off x="11171766" y="88106"/>
            <a:ext cx="889000" cy="939800"/>
          </a:xfrm>
          <a:prstGeom prst="rect">
            <a:avLst/>
          </a:prstGeom>
        </p:spPr>
      </p:pic>
      <p:pic>
        <p:nvPicPr>
          <p:cNvPr id="11" name="Picture 10"/>
          <p:cNvPicPr>
            <a:picLocks noChangeAspect="1"/>
          </p:cNvPicPr>
          <p:nvPr userDrawn="1"/>
        </p:nvPicPr>
        <p:blipFill>
          <a:blip r:embed="rId3"/>
          <a:stretch>
            <a:fillRect/>
          </a:stretch>
        </p:blipFill>
        <p:spPr>
          <a:xfrm>
            <a:off x="127000" y="5796757"/>
            <a:ext cx="889000" cy="939800"/>
          </a:xfrm>
          <a:prstGeom prst="rect">
            <a:avLst/>
          </a:prstGeom>
        </p:spPr>
      </p:pic>
      <p:sp>
        <p:nvSpPr>
          <p:cNvPr id="7" name="Date Placeholder 6">
            <a:extLst>
              <a:ext uri="{FF2B5EF4-FFF2-40B4-BE49-F238E27FC236}">
                <a16:creationId xmlns:a16="http://schemas.microsoft.com/office/drawing/2014/main" id="{D09858FC-88D8-0E43-9264-FE22DA611548}"/>
              </a:ext>
            </a:extLst>
          </p:cNvPr>
          <p:cNvSpPr>
            <a:spLocks noGrp="1"/>
          </p:cNvSpPr>
          <p:nvPr>
            <p:ph type="dt" idx="10"/>
          </p:nvPr>
        </p:nvSpPr>
        <p:spPr/>
        <p:txBody>
          <a:bodyPr/>
          <a:lstStyle/>
          <a:p>
            <a:r>
              <a:rPr lang="en-GB">
                <a:latin typeface="Century Gothic" charset="0"/>
                <a:ea typeface="Century Gothic" charset="0"/>
                <a:cs typeface="Century Gothic" charset="0"/>
              </a:rPr>
              <a:t>13 June 2019</a:t>
            </a:r>
            <a:endParaRPr lang="mr-IN">
              <a:latin typeface="Century Gothic" charset="0"/>
              <a:ea typeface="Century Gothic" charset="0"/>
              <a:cs typeface="Century Gothic" charset="0"/>
            </a:endParaRPr>
          </a:p>
          <a:p>
            <a:endParaRPr lang="mr-IN">
              <a:latin typeface="Century Gothic" charset="0"/>
              <a:ea typeface="Century Gothic" charset="0"/>
              <a:cs typeface="Century Gothic" charset="0"/>
            </a:endParaRPr>
          </a:p>
        </p:txBody>
      </p:sp>
      <p:sp>
        <p:nvSpPr>
          <p:cNvPr id="8" name="Footer Placeholder 7">
            <a:extLst>
              <a:ext uri="{FF2B5EF4-FFF2-40B4-BE49-F238E27FC236}">
                <a16:creationId xmlns:a16="http://schemas.microsoft.com/office/drawing/2014/main" id="{0F7F2DCD-1EEE-1843-BF20-0C5492965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FC7EA4-652B-5D48-8DD8-FE034259C19C}"/>
              </a:ext>
            </a:extLst>
          </p:cNvPr>
          <p:cNvSpPr>
            <a:spLocks noGrp="1"/>
          </p:cNvSpPr>
          <p:nvPr>
            <p:ph type="sldNum" sz="quarter" idx="12"/>
          </p:nvPr>
        </p:nvSpPr>
        <p:spPr/>
        <p:txBody>
          <a:bodyPr/>
          <a:lstStyle/>
          <a:p>
            <a:fld id="{25C0D020-6FF3-D146-90DC-35F402989B83}" type="slidenum">
              <a:rPr lang="en-US" smtClean="0"/>
              <a:t>‹#›</a:t>
            </a:fld>
            <a:endParaRPr lang="en-US"/>
          </a:p>
        </p:txBody>
      </p:sp>
    </p:spTree>
    <p:extLst>
      <p:ext uri="{BB962C8B-B14F-4D97-AF65-F5344CB8AC3E}">
        <p14:creationId xmlns:p14="http://schemas.microsoft.com/office/powerpoint/2010/main" val="210622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5971"/>
                </a:solidFill>
              </a:defRPr>
            </a:lvl1pPr>
          </a:lstStyle>
          <a:p>
            <a:r>
              <a:rPr lang="en-US"/>
              <a:t>Click to edit Master title style</a:t>
            </a:r>
            <a:endParaRPr lang="en-US" dirty="0"/>
          </a:p>
        </p:txBody>
      </p:sp>
      <p:pic>
        <p:nvPicPr>
          <p:cNvPr id="6" name="Picture 5"/>
          <p:cNvPicPr>
            <a:picLocks noChangeAspect="1"/>
          </p:cNvPicPr>
          <p:nvPr userDrawn="1"/>
        </p:nvPicPr>
        <p:blipFill>
          <a:blip r:embed="rId2"/>
          <a:stretch>
            <a:fillRect/>
          </a:stretch>
        </p:blipFill>
        <p:spPr>
          <a:xfrm>
            <a:off x="11171766" y="88106"/>
            <a:ext cx="889000" cy="939800"/>
          </a:xfrm>
          <a:prstGeom prst="rect">
            <a:avLst/>
          </a:prstGeom>
        </p:spPr>
      </p:pic>
      <p:pic>
        <p:nvPicPr>
          <p:cNvPr id="7" name="Picture 6"/>
          <p:cNvPicPr>
            <a:picLocks noChangeAspect="1"/>
          </p:cNvPicPr>
          <p:nvPr userDrawn="1"/>
        </p:nvPicPr>
        <p:blipFill>
          <a:blip r:embed="rId3"/>
          <a:stretch>
            <a:fillRect/>
          </a:stretch>
        </p:blipFill>
        <p:spPr>
          <a:xfrm>
            <a:off x="127000" y="5796757"/>
            <a:ext cx="889000" cy="939800"/>
          </a:xfrm>
          <a:prstGeom prst="rect">
            <a:avLst/>
          </a:prstGeom>
        </p:spPr>
      </p:pic>
      <p:sp>
        <p:nvSpPr>
          <p:cNvPr id="3" name="Date Placeholder 2">
            <a:extLst>
              <a:ext uri="{FF2B5EF4-FFF2-40B4-BE49-F238E27FC236}">
                <a16:creationId xmlns:a16="http://schemas.microsoft.com/office/drawing/2014/main" id="{C6760BA7-6CA7-8042-AC81-1DFAC4F12BD9}"/>
              </a:ext>
            </a:extLst>
          </p:cNvPr>
          <p:cNvSpPr>
            <a:spLocks noGrp="1"/>
          </p:cNvSpPr>
          <p:nvPr>
            <p:ph type="dt" idx="10"/>
          </p:nvPr>
        </p:nvSpPr>
        <p:spPr/>
        <p:txBody>
          <a:bodyPr/>
          <a:lstStyle/>
          <a:p>
            <a:r>
              <a:rPr lang="en-GB">
                <a:latin typeface="Century Gothic" charset="0"/>
                <a:ea typeface="Century Gothic" charset="0"/>
                <a:cs typeface="Century Gothic" charset="0"/>
              </a:rPr>
              <a:t>13 June 2019</a:t>
            </a:r>
            <a:endParaRPr lang="mr-IN">
              <a:latin typeface="Century Gothic" charset="0"/>
              <a:ea typeface="Century Gothic" charset="0"/>
              <a:cs typeface="Century Gothic" charset="0"/>
            </a:endParaRPr>
          </a:p>
          <a:p>
            <a:endParaRPr lang="mr-IN">
              <a:latin typeface="Century Gothic" charset="0"/>
              <a:ea typeface="Century Gothic" charset="0"/>
              <a:cs typeface="Century Gothic" charset="0"/>
            </a:endParaRPr>
          </a:p>
        </p:txBody>
      </p:sp>
      <p:sp>
        <p:nvSpPr>
          <p:cNvPr id="4" name="Footer Placeholder 3">
            <a:extLst>
              <a:ext uri="{FF2B5EF4-FFF2-40B4-BE49-F238E27FC236}">
                <a16:creationId xmlns:a16="http://schemas.microsoft.com/office/drawing/2014/main" id="{0869C6A1-9AE8-E549-9629-F50E7B7307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725F0F-46A3-DD4C-9DC9-03DF60A0A3B8}"/>
              </a:ext>
            </a:extLst>
          </p:cNvPr>
          <p:cNvSpPr>
            <a:spLocks noGrp="1"/>
          </p:cNvSpPr>
          <p:nvPr>
            <p:ph type="sldNum" sz="quarter" idx="12"/>
          </p:nvPr>
        </p:nvSpPr>
        <p:spPr/>
        <p:txBody>
          <a:bodyPr/>
          <a:lstStyle/>
          <a:p>
            <a:fld id="{25C0D020-6FF3-D146-90DC-35F402989B83}" type="slidenum">
              <a:rPr lang="en-US" smtClean="0"/>
              <a:t>‹#›</a:t>
            </a:fld>
            <a:endParaRPr lang="en-US"/>
          </a:p>
        </p:txBody>
      </p:sp>
    </p:spTree>
    <p:extLst>
      <p:ext uri="{BB962C8B-B14F-4D97-AF65-F5344CB8AC3E}">
        <p14:creationId xmlns:p14="http://schemas.microsoft.com/office/powerpoint/2010/main" val="27100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1171766" y="88106"/>
            <a:ext cx="889000" cy="939800"/>
          </a:xfrm>
          <a:prstGeom prst="rect">
            <a:avLst/>
          </a:prstGeom>
        </p:spPr>
      </p:pic>
      <p:pic>
        <p:nvPicPr>
          <p:cNvPr id="6" name="Picture 5"/>
          <p:cNvPicPr>
            <a:picLocks noChangeAspect="1"/>
          </p:cNvPicPr>
          <p:nvPr userDrawn="1"/>
        </p:nvPicPr>
        <p:blipFill>
          <a:blip r:embed="rId3"/>
          <a:stretch>
            <a:fillRect/>
          </a:stretch>
        </p:blipFill>
        <p:spPr>
          <a:xfrm>
            <a:off x="127000" y="5796757"/>
            <a:ext cx="889000" cy="939800"/>
          </a:xfrm>
          <a:prstGeom prst="rect">
            <a:avLst/>
          </a:prstGeom>
        </p:spPr>
      </p:pic>
      <p:sp>
        <p:nvSpPr>
          <p:cNvPr id="2" name="Date Placeholder 1">
            <a:extLst>
              <a:ext uri="{FF2B5EF4-FFF2-40B4-BE49-F238E27FC236}">
                <a16:creationId xmlns:a16="http://schemas.microsoft.com/office/drawing/2014/main" id="{61545D42-A7C7-4C4E-B4C9-092ABC5DBCE6}"/>
              </a:ext>
            </a:extLst>
          </p:cNvPr>
          <p:cNvSpPr>
            <a:spLocks noGrp="1"/>
          </p:cNvSpPr>
          <p:nvPr>
            <p:ph type="dt" idx="10"/>
          </p:nvPr>
        </p:nvSpPr>
        <p:spPr/>
        <p:txBody>
          <a:bodyPr/>
          <a:lstStyle/>
          <a:p>
            <a:r>
              <a:rPr lang="en-GB">
                <a:latin typeface="Century Gothic" charset="0"/>
                <a:ea typeface="Century Gothic" charset="0"/>
                <a:cs typeface="Century Gothic" charset="0"/>
              </a:rPr>
              <a:t>13 June 2019</a:t>
            </a:r>
            <a:endParaRPr lang="mr-IN">
              <a:latin typeface="Century Gothic" charset="0"/>
              <a:ea typeface="Century Gothic" charset="0"/>
              <a:cs typeface="Century Gothic" charset="0"/>
            </a:endParaRPr>
          </a:p>
          <a:p>
            <a:endParaRPr lang="mr-IN">
              <a:latin typeface="Century Gothic" charset="0"/>
              <a:ea typeface="Century Gothic" charset="0"/>
              <a:cs typeface="Century Gothic" charset="0"/>
            </a:endParaRPr>
          </a:p>
        </p:txBody>
      </p:sp>
      <p:sp>
        <p:nvSpPr>
          <p:cNvPr id="3" name="Footer Placeholder 2">
            <a:extLst>
              <a:ext uri="{FF2B5EF4-FFF2-40B4-BE49-F238E27FC236}">
                <a16:creationId xmlns:a16="http://schemas.microsoft.com/office/drawing/2014/main" id="{45E5C1B6-3AF0-794D-A2E8-BFB706B9F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1CA556-2CB9-0141-92F6-77D956C7DD62}"/>
              </a:ext>
            </a:extLst>
          </p:cNvPr>
          <p:cNvSpPr>
            <a:spLocks noGrp="1"/>
          </p:cNvSpPr>
          <p:nvPr>
            <p:ph type="sldNum" sz="quarter" idx="12"/>
          </p:nvPr>
        </p:nvSpPr>
        <p:spPr/>
        <p:txBody>
          <a:bodyPr/>
          <a:lstStyle/>
          <a:p>
            <a:fld id="{25C0D020-6FF3-D146-90DC-35F402989B83}" type="slidenum">
              <a:rPr lang="en-US" smtClean="0"/>
              <a:t>‹#›</a:t>
            </a:fld>
            <a:endParaRPr lang="en-US"/>
          </a:p>
        </p:txBody>
      </p:sp>
    </p:spTree>
    <p:extLst>
      <p:ext uri="{BB962C8B-B14F-4D97-AF65-F5344CB8AC3E}">
        <p14:creationId xmlns:p14="http://schemas.microsoft.com/office/powerpoint/2010/main" val="210760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445971"/>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buClr>
                <a:srgbClr val="E48C28"/>
              </a:buClr>
              <a:buSzPct val="150000"/>
              <a:defRPr sz="3200">
                <a:solidFill>
                  <a:srgbClr val="445971"/>
                </a:solidFill>
              </a:defRPr>
            </a:lvl1pPr>
            <a:lvl2pPr>
              <a:buClr>
                <a:srgbClr val="E48C28"/>
              </a:buClr>
              <a:buSzPct val="150000"/>
              <a:defRPr sz="2800">
                <a:solidFill>
                  <a:srgbClr val="445971"/>
                </a:solidFill>
              </a:defRPr>
            </a:lvl2pPr>
            <a:lvl3pPr>
              <a:buClr>
                <a:srgbClr val="E48C28"/>
              </a:buClr>
              <a:buSzPct val="150000"/>
              <a:defRPr sz="2400">
                <a:solidFill>
                  <a:srgbClr val="445971"/>
                </a:solidFill>
              </a:defRPr>
            </a:lvl3pPr>
            <a:lvl4pPr>
              <a:buClr>
                <a:srgbClr val="E48C28"/>
              </a:buClr>
              <a:buSzPct val="150000"/>
              <a:defRPr sz="2000">
                <a:solidFill>
                  <a:srgbClr val="445971"/>
                </a:solidFill>
              </a:defRPr>
            </a:lvl4pPr>
            <a:lvl5pPr>
              <a:buClr>
                <a:srgbClr val="E48C28"/>
              </a:buClr>
              <a:buSzPct val="150000"/>
              <a:defRPr sz="2000">
                <a:solidFill>
                  <a:srgbClr val="44597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4459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a:stretch>
            <a:fillRect/>
          </a:stretch>
        </p:blipFill>
        <p:spPr>
          <a:xfrm>
            <a:off x="11171766" y="88106"/>
            <a:ext cx="889000" cy="939800"/>
          </a:xfrm>
          <a:prstGeom prst="rect">
            <a:avLst/>
          </a:prstGeom>
        </p:spPr>
      </p:pic>
      <p:pic>
        <p:nvPicPr>
          <p:cNvPr id="9" name="Picture 8"/>
          <p:cNvPicPr>
            <a:picLocks noChangeAspect="1"/>
          </p:cNvPicPr>
          <p:nvPr userDrawn="1"/>
        </p:nvPicPr>
        <p:blipFill>
          <a:blip r:embed="rId3"/>
          <a:stretch>
            <a:fillRect/>
          </a:stretch>
        </p:blipFill>
        <p:spPr>
          <a:xfrm>
            <a:off x="127000" y="5796757"/>
            <a:ext cx="889000" cy="939800"/>
          </a:xfrm>
          <a:prstGeom prst="rect">
            <a:avLst/>
          </a:prstGeom>
        </p:spPr>
      </p:pic>
      <p:sp>
        <p:nvSpPr>
          <p:cNvPr id="5" name="Date Placeholder 4">
            <a:extLst>
              <a:ext uri="{FF2B5EF4-FFF2-40B4-BE49-F238E27FC236}">
                <a16:creationId xmlns:a16="http://schemas.microsoft.com/office/drawing/2014/main" id="{5EB1B201-38EE-874D-B115-29F77E4FCBDA}"/>
              </a:ext>
            </a:extLst>
          </p:cNvPr>
          <p:cNvSpPr>
            <a:spLocks noGrp="1"/>
          </p:cNvSpPr>
          <p:nvPr>
            <p:ph type="dt" idx="10"/>
          </p:nvPr>
        </p:nvSpPr>
        <p:spPr/>
        <p:txBody>
          <a:bodyPr/>
          <a:lstStyle/>
          <a:p>
            <a:r>
              <a:rPr lang="en-GB">
                <a:latin typeface="Century Gothic" charset="0"/>
                <a:ea typeface="Century Gothic" charset="0"/>
                <a:cs typeface="Century Gothic" charset="0"/>
              </a:rPr>
              <a:t>13 June 2019</a:t>
            </a:r>
            <a:endParaRPr lang="mr-IN">
              <a:latin typeface="Century Gothic" charset="0"/>
              <a:ea typeface="Century Gothic" charset="0"/>
              <a:cs typeface="Century Gothic" charset="0"/>
            </a:endParaRPr>
          </a:p>
          <a:p>
            <a:endParaRPr lang="mr-IN">
              <a:latin typeface="Century Gothic" charset="0"/>
              <a:ea typeface="Century Gothic" charset="0"/>
              <a:cs typeface="Century Gothic" charset="0"/>
            </a:endParaRPr>
          </a:p>
        </p:txBody>
      </p:sp>
      <p:sp>
        <p:nvSpPr>
          <p:cNvPr id="6" name="Footer Placeholder 5">
            <a:extLst>
              <a:ext uri="{FF2B5EF4-FFF2-40B4-BE49-F238E27FC236}">
                <a16:creationId xmlns:a16="http://schemas.microsoft.com/office/drawing/2014/main" id="{1525A9AF-5D24-424E-96BD-4F0D698D4A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5AAEA-BAFD-F842-8F4B-4DC1A880311C}"/>
              </a:ext>
            </a:extLst>
          </p:cNvPr>
          <p:cNvSpPr>
            <a:spLocks noGrp="1"/>
          </p:cNvSpPr>
          <p:nvPr>
            <p:ph type="sldNum" sz="quarter" idx="12"/>
          </p:nvPr>
        </p:nvSpPr>
        <p:spPr/>
        <p:txBody>
          <a:bodyPr/>
          <a:lstStyle/>
          <a:p>
            <a:fld id="{25C0D020-6FF3-D146-90DC-35F402989B83}" type="slidenum">
              <a:rPr lang="en-US" smtClean="0"/>
              <a:t>‹#›</a:t>
            </a:fld>
            <a:endParaRPr lang="en-US"/>
          </a:p>
        </p:txBody>
      </p:sp>
    </p:spTree>
    <p:extLst>
      <p:ext uri="{BB962C8B-B14F-4D97-AF65-F5344CB8AC3E}">
        <p14:creationId xmlns:p14="http://schemas.microsoft.com/office/powerpoint/2010/main" val="187802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44597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4459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a:stretch>
            <a:fillRect/>
          </a:stretch>
        </p:blipFill>
        <p:spPr>
          <a:xfrm>
            <a:off x="11171766" y="88106"/>
            <a:ext cx="889000" cy="939800"/>
          </a:xfrm>
          <a:prstGeom prst="rect">
            <a:avLst/>
          </a:prstGeom>
        </p:spPr>
      </p:pic>
      <p:pic>
        <p:nvPicPr>
          <p:cNvPr id="9" name="Picture 8"/>
          <p:cNvPicPr>
            <a:picLocks noChangeAspect="1"/>
          </p:cNvPicPr>
          <p:nvPr userDrawn="1"/>
        </p:nvPicPr>
        <p:blipFill>
          <a:blip r:embed="rId3"/>
          <a:stretch>
            <a:fillRect/>
          </a:stretch>
        </p:blipFill>
        <p:spPr>
          <a:xfrm>
            <a:off x="127000" y="5796757"/>
            <a:ext cx="889000" cy="939800"/>
          </a:xfrm>
          <a:prstGeom prst="rect">
            <a:avLst/>
          </a:prstGeom>
        </p:spPr>
      </p:pic>
      <p:sp>
        <p:nvSpPr>
          <p:cNvPr id="5" name="Date Placeholder 4">
            <a:extLst>
              <a:ext uri="{FF2B5EF4-FFF2-40B4-BE49-F238E27FC236}">
                <a16:creationId xmlns:a16="http://schemas.microsoft.com/office/drawing/2014/main" id="{00FA1F22-0402-3444-8DEC-D1BD5FC3FC50}"/>
              </a:ext>
            </a:extLst>
          </p:cNvPr>
          <p:cNvSpPr>
            <a:spLocks noGrp="1"/>
          </p:cNvSpPr>
          <p:nvPr>
            <p:ph type="dt" idx="10"/>
          </p:nvPr>
        </p:nvSpPr>
        <p:spPr/>
        <p:txBody>
          <a:bodyPr/>
          <a:lstStyle/>
          <a:p>
            <a:r>
              <a:rPr lang="en-GB">
                <a:latin typeface="Century Gothic" charset="0"/>
                <a:ea typeface="Century Gothic" charset="0"/>
                <a:cs typeface="Century Gothic" charset="0"/>
              </a:rPr>
              <a:t>13 June 2019</a:t>
            </a:r>
            <a:endParaRPr lang="mr-IN">
              <a:latin typeface="Century Gothic" charset="0"/>
              <a:ea typeface="Century Gothic" charset="0"/>
              <a:cs typeface="Century Gothic" charset="0"/>
            </a:endParaRPr>
          </a:p>
          <a:p>
            <a:endParaRPr lang="mr-IN">
              <a:latin typeface="Century Gothic" charset="0"/>
              <a:ea typeface="Century Gothic" charset="0"/>
              <a:cs typeface="Century Gothic" charset="0"/>
            </a:endParaRPr>
          </a:p>
        </p:txBody>
      </p:sp>
      <p:sp>
        <p:nvSpPr>
          <p:cNvPr id="6" name="Footer Placeholder 5">
            <a:extLst>
              <a:ext uri="{FF2B5EF4-FFF2-40B4-BE49-F238E27FC236}">
                <a16:creationId xmlns:a16="http://schemas.microsoft.com/office/drawing/2014/main" id="{561D3706-09CA-F64C-BC0B-68F715147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3C878-22EE-084C-B787-6AA06D07AEEC}"/>
              </a:ext>
            </a:extLst>
          </p:cNvPr>
          <p:cNvSpPr>
            <a:spLocks noGrp="1"/>
          </p:cNvSpPr>
          <p:nvPr>
            <p:ph type="sldNum" sz="quarter" idx="12"/>
          </p:nvPr>
        </p:nvSpPr>
        <p:spPr/>
        <p:txBody>
          <a:bodyPr/>
          <a:lstStyle/>
          <a:p>
            <a:fld id="{25C0D020-6FF3-D146-90DC-35F402989B83}" type="slidenum">
              <a:rPr lang="en-US" smtClean="0"/>
              <a:t>‹#›</a:t>
            </a:fld>
            <a:endParaRPr lang="en-US"/>
          </a:p>
        </p:txBody>
      </p:sp>
    </p:spTree>
    <p:extLst>
      <p:ext uri="{BB962C8B-B14F-4D97-AF65-F5344CB8AC3E}">
        <p14:creationId xmlns:p14="http://schemas.microsoft.com/office/powerpoint/2010/main" val="30000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597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202641"/>
          </a:xfrm>
        </p:spPr>
        <p:txBody>
          <a:bodyPr vert="eaVert"/>
          <a:lstStyle>
            <a:lvl1pPr>
              <a:buClr>
                <a:srgbClr val="E48C28"/>
              </a:buClr>
              <a:buSzPct val="150000"/>
              <a:defRPr>
                <a:solidFill>
                  <a:srgbClr val="445971"/>
                </a:solidFill>
              </a:defRPr>
            </a:lvl1pPr>
            <a:lvl2pPr>
              <a:buClr>
                <a:srgbClr val="E48C28"/>
              </a:buClr>
              <a:buSzPct val="150000"/>
              <a:defRPr>
                <a:solidFill>
                  <a:srgbClr val="445971"/>
                </a:solidFill>
              </a:defRPr>
            </a:lvl2pPr>
            <a:lvl3pPr>
              <a:buClr>
                <a:srgbClr val="E48C28"/>
              </a:buClr>
              <a:buSzPct val="150000"/>
              <a:defRPr>
                <a:solidFill>
                  <a:srgbClr val="445971"/>
                </a:solidFill>
              </a:defRPr>
            </a:lvl3pPr>
            <a:lvl4pPr>
              <a:buClr>
                <a:srgbClr val="E48C28"/>
              </a:buClr>
              <a:buSzPct val="150000"/>
              <a:defRPr>
                <a:solidFill>
                  <a:srgbClr val="445971"/>
                </a:solidFill>
              </a:defRPr>
            </a:lvl4pPr>
            <a:lvl5pPr>
              <a:buClr>
                <a:srgbClr val="E48C28"/>
              </a:buClr>
              <a:buSzPct val="150000"/>
              <a:defRPr>
                <a:solidFill>
                  <a:srgbClr val="4459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stretch>
            <a:fillRect/>
          </a:stretch>
        </p:blipFill>
        <p:spPr>
          <a:xfrm>
            <a:off x="11171766" y="88106"/>
            <a:ext cx="889000" cy="939800"/>
          </a:xfrm>
          <a:prstGeom prst="rect">
            <a:avLst/>
          </a:prstGeom>
        </p:spPr>
      </p:pic>
      <p:pic>
        <p:nvPicPr>
          <p:cNvPr id="8" name="Picture 7"/>
          <p:cNvPicPr>
            <a:picLocks noChangeAspect="1"/>
          </p:cNvPicPr>
          <p:nvPr userDrawn="1"/>
        </p:nvPicPr>
        <p:blipFill>
          <a:blip r:embed="rId3"/>
          <a:stretch>
            <a:fillRect/>
          </a:stretch>
        </p:blipFill>
        <p:spPr>
          <a:xfrm>
            <a:off x="127000" y="5796757"/>
            <a:ext cx="889000" cy="939800"/>
          </a:xfrm>
          <a:prstGeom prst="rect">
            <a:avLst/>
          </a:prstGeom>
        </p:spPr>
      </p:pic>
      <p:sp>
        <p:nvSpPr>
          <p:cNvPr id="4" name="Date Placeholder 3">
            <a:extLst>
              <a:ext uri="{FF2B5EF4-FFF2-40B4-BE49-F238E27FC236}">
                <a16:creationId xmlns:a16="http://schemas.microsoft.com/office/drawing/2014/main" id="{632B5386-1898-154F-9369-09E6AD1853F1}"/>
              </a:ext>
            </a:extLst>
          </p:cNvPr>
          <p:cNvSpPr>
            <a:spLocks noGrp="1"/>
          </p:cNvSpPr>
          <p:nvPr>
            <p:ph type="dt" idx="10"/>
          </p:nvPr>
        </p:nvSpPr>
        <p:spPr/>
        <p:txBody>
          <a:bodyPr/>
          <a:lstStyle/>
          <a:p>
            <a:r>
              <a:rPr lang="en-GB">
                <a:latin typeface="Century Gothic" charset="0"/>
                <a:ea typeface="Century Gothic" charset="0"/>
                <a:cs typeface="Century Gothic" charset="0"/>
              </a:rPr>
              <a:t>13 June 2019</a:t>
            </a:r>
            <a:endParaRPr lang="mr-IN">
              <a:latin typeface="Century Gothic" charset="0"/>
              <a:ea typeface="Century Gothic" charset="0"/>
              <a:cs typeface="Century Gothic" charset="0"/>
            </a:endParaRPr>
          </a:p>
          <a:p>
            <a:endParaRPr lang="mr-IN">
              <a:latin typeface="Century Gothic" charset="0"/>
              <a:ea typeface="Century Gothic" charset="0"/>
              <a:cs typeface="Century Gothic" charset="0"/>
            </a:endParaRPr>
          </a:p>
        </p:txBody>
      </p:sp>
      <p:sp>
        <p:nvSpPr>
          <p:cNvPr id="5" name="Footer Placeholder 4">
            <a:extLst>
              <a:ext uri="{FF2B5EF4-FFF2-40B4-BE49-F238E27FC236}">
                <a16:creationId xmlns:a16="http://schemas.microsoft.com/office/drawing/2014/main" id="{D56D138B-8059-4748-B885-BC3855051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A224F-E74A-5645-9A03-D9777BF3ABEC}"/>
              </a:ext>
            </a:extLst>
          </p:cNvPr>
          <p:cNvSpPr>
            <a:spLocks noGrp="1"/>
          </p:cNvSpPr>
          <p:nvPr>
            <p:ph type="sldNum" sz="quarter" idx="12"/>
          </p:nvPr>
        </p:nvSpPr>
        <p:spPr/>
        <p:txBody>
          <a:bodyPr/>
          <a:lstStyle/>
          <a:p>
            <a:fld id="{25C0D020-6FF3-D146-90DC-35F402989B83}" type="slidenum">
              <a:rPr lang="en-US" smtClean="0"/>
              <a:t>‹#›</a:t>
            </a:fld>
            <a:endParaRPr lang="en-US"/>
          </a:p>
        </p:txBody>
      </p:sp>
    </p:spTree>
    <p:extLst>
      <p:ext uri="{BB962C8B-B14F-4D97-AF65-F5344CB8AC3E}">
        <p14:creationId xmlns:p14="http://schemas.microsoft.com/office/powerpoint/2010/main" val="200263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18"/>
          <a:stretch>
            <a:fillRect/>
          </a:stretch>
        </p:blipFill>
        <p:spPr>
          <a:xfrm>
            <a:off x="11171766" y="88106"/>
            <a:ext cx="889000" cy="939800"/>
          </a:xfrm>
          <a:prstGeom prst="rect">
            <a:avLst/>
          </a:prstGeom>
        </p:spPr>
      </p:pic>
      <p:pic>
        <p:nvPicPr>
          <p:cNvPr id="11" name="Picture 10"/>
          <p:cNvPicPr>
            <a:picLocks noChangeAspect="1"/>
          </p:cNvPicPr>
          <p:nvPr userDrawn="1"/>
        </p:nvPicPr>
        <p:blipFill>
          <a:blip r:embed="rId19"/>
          <a:stretch>
            <a:fillRect/>
          </a:stretch>
        </p:blipFill>
        <p:spPr>
          <a:xfrm>
            <a:off x="127000" y="5796757"/>
            <a:ext cx="889000" cy="939800"/>
          </a:xfrm>
          <a:prstGeom prst="rect">
            <a:avLst/>
          </a:prstGeom>
        </p:spPr>
      </p:pic>
      <p:sp>
        <p:nvSpPr>
          <p:cNvPr id="7" name="Date Placeholder 5"/>
          <p:cNvSpPr>
            <a:spLocks noGrp="1"/>
          </p:cNvSpPr>
          <p:nvPr>
            <p:ph type="dt" idx="2"/>
          </p:nvPr>
        </p:nvSpPr>
        <p:spPr>
          <a:xfrm>
            <a:off x="1155700" y="6356349"/>
            <a:ext cx="2743200" cy="365125"/>
          </a:xfrm>
          <a:prstGeom prst="rect">
            <a:avLst/>
          </a:prstGeom>
        </p:spPr>
        <p:txBody>
          <a:bodyPr/>
          <a:lstStyle>
            <a:lvl1pPr>
              <a:defRPr sz="1200">
                <a:solidFill>
                  <a:schemeClr val="tx1">
                    <a:lumMod val="65000"/>
                    <a:lumOff val="35000"/>
                  </a:schemeClr>
                </a:solidFill>
              </a:defRPr>
            </a:lvl1pPr>
          </a:lstStyle>
          <a:p>
            <a:r>
              <a:rPr lang="en-GB" dirty="0">
                <a:latin typeface="Century Gothic" charset="0"/>
                <a:ea typeface="Century Gothic" charset="0"/>
                <a:cs typeface="Century Gothic" charset="0"/>
              </a:rPr>
              <a:t>13 June 2019</a:t>
            </a:r>
            <a:endParaRPr lang="mr-IN" dirty="0">
              <a:latin typeface="Century Gothic" charset="0"/>
              <a:ea typeface="Century Gothic" charset="0"/>
              <a:cs typeface="Century Gothic" charset="0"/>
            </a:endParaRPr>
          </a:p>
        </p:txBody>
      </p:sp>
      <p:sp>
        <p:nvSpPr>
          <p:cNvPr id="4" name="Footer Placeholder 3">
            <a:extLst>
              <a:ext uri="{FF2B5EF4-FFF2-40B4-BE49-F238E27FC236}">
                <a16:creationId xmlns:a16="http://schemas.microsoft.com/office/drawing/2014/main" id="{287EFB49-7B4D-4941-8A46-DCBF49C4C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a:extLst>
              <a:ext uri="{FF2B5EF4-FFF2-40B4-BE49-F238E27FC236}">
                <a16:creationId xmlns:a16="http://schemas.microsoft.com/office/drawing/2014/main" id="{C8842E2F-E7AF-CE47-BD85-5030030FD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0D020-6FF3-D146-90DC-35F402989B83}" type="slidenum">
              <a:rPr lang="en-US" smtClean="0"/>
              <a:t>‹#›</a:t>
            </a:fld>
            <a:endParaRPr lang="en-US" dirty="0"/>
          </a:p>
        </p:txBody>
      </p:sp>
    </p:spTree>
    <p:extLst>
      <p:ext uri="{BB962C8B-B14F-4D97-AF65-F5344CB8AC3E}">
        <p14:creationId xmlns:p14="http://schemas.microsoft.com/office/powerpoint/2010/main" val="2082611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4" r:id="rId12"/>
    <p:sldLayoutId id="2147483665" r:id="rId13"/>
    <p:sldLayoutId id="2147483674" r:id="rId14"/>
    <p:sldLayoutId id="2147483678" r:id="rId15"/>
    <p:sldLayoutId id="2147483673" r:id="rId16"/>
  </p:sldLayoutIdLst>
  <p:hf hdr="0"/>
  <p:txStyles>
    <p:titleStyle>
      <a:lvl1pPr algn="l" defTabSz="914400" rtl="0" eaLnBrk="1" latinLnBrk="0" hangingPunct="1">
        <a:lnSpc>
          <a:spcPct val="90000"/>
        </a:lnSpc>
        <a:spcBef>
          <a:spcPct val="0"/>
        </a:spcBef>
        <a:buNone/>
        <a:defRPr sz="4000" kern="1200">
          <a:solidFill>
            <a:srgbClr val="445971"/>
          </a:solidFill>
          <a:latin typeface="Heiti SC Light" charset="-122"/>
          <a:ea typeface="Heiti SC Light" charset="-122"/>
          <a:cs typeface="Heiti SC Light" charset="-122"/>
        </a:defRPr>
      </a:lvl1pPr>
    </p:titleStyle>
    <p:bodyStyle>
      <a:lvl1pPr marL="228600" indent="-228600" algn="l" defTabSz="914400" rtl="0" eaLnBrk="1" latinLnBrk="0" hangingPunct="1">
        <a:lnSpc>
          <a:spcPct val="90000"/>
        </a:lnSpc>
        <a:spcBef>
          <a:spcPts val="1000"/>
        </a:spcBef>
        <a:buClr>
          <a:srgbClr val="E48C28"/>
        </a:buClr>
        <a:buSzPct val="150000"/>
        <a:buFont typeface="Arial"/>
        <a:buChar char="•"/>
        <a:defRPr sz="2800" kern="1200">
          <a:solidFill>
            <a:srgbClr val="44597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Clr>
          <a:srgbClr val="E48C28"/>
        </a:buClr>
        <a:buSzPct val="150000"/>
        <a:buFont typeface="Arial"/>
        <a:buChar char="•"/>
        <a:defRPr sz="2400" kern="1200">
          <a:solidFill>
            <a:srgbClr val="44597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Clr>
          <a:srgbClr val="E48C28"/>
        </a:buClr>
        <a:buSzPct val="150000"/>
        <a:buFont typeface="Arial"/>
        <a:buChar char="•"/>
        <a:defRPr sz="2000" kern="1200">
          <a:solidFill>
            <a:srgbClr val="44597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Clr>
          <a:srgbClr val="E48C28"/>
        </a:buClr>
        <a:buSzPct val="150000"/>
        <a:buFont typeface="Arial"/>
        <a:buChar char="•"/>
        <a:defRPr sz="1800" kern="1200">
          <a:solidFill>
            <a:srgbClr val="44597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Clr>
          <a:srgbClr val="E48C28"/>
        </a:buClr>
        <a:buSzPct val="150000"/>
        <a:buFont typeface="Arial"/>
        <a:buChar char="•"/>
        <a:defRPr sz="1800" kern="1200">
          <a:solidFill>
            <a:srgbClr val="44597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amazon.co.uk/Executive-Guide-Blockchain-Contracts-Currencies/dp/3030211061"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pendabit.co/" TargetMode="External"/><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Cryptocurrencies for</a:t>
            </a:r>
            <a:br>
              <a:rPr lang="en-US" b="1" dirty="0"/>
            </a:br>
            <a:r>
              <a:rPr lang="en-US" b="1" dirty="0"/>
              <a:t>(Grow)CFOs</a:t>
            </a:r>
          </a:p>
        </p:txBody>
      </p:sp>
      <p:sp>
        <p:nvSpPr>
          <p:cNvPr id="3" name="Subtitle 2"/>
          <p:cNvSpPr>
            <a:spLocks noGrp="1"/>
          </p:cNvSpPr>
          <p:nvPr>
            <p:ph type="subTitle" idx="1"/>
          </p:nvPr>
        </p:nvSpPr>
        <p:spPr>
          <a:xfrm>
            <a:off x="1524000" y="4029034"/>
            <a:ext cx="9144000" cy="1169499"/>
          </a:xfrm>
        </p:spPr>
        <p:txBody>
          <a:bodyPr>
            <a:normAutofit/>
          </a:bodyPr>
          <a:lstStyle/>
          <a:p>
            <a:r>
              <a:rPr lang="en-US" sz="2800" dirty="0"/>
              <a:t>Dr. Maria Grazia Vigliotti</a:t>
            </a:r>
          </a:p>
          <a:p>
            <a:r>
              <a:rPr lang="en-US" sz="1900" dirty="0" err="1"/>
              <a:t>Sandblocks</a:t>
            </a:r>
            <a:r>
              <a:rPr lang="en-US" sz="1900" dirty="0"/>
              <a:t> Consulting</a:t>
            </a:r>
          </a:p>
        </p:txBody>
      </p:sp>
    </p:spTree>
    <p:extLst>
      <p:ext uri="{BB962C8B-B14F-4D97-AF65-F5344CB8AC3E}">
        <p14:creationId xmlns:p14="http://schemas.microsoft.com/office/powerpoint/2010/main" val="161601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2E5B1-F6B5-AC47-92C1-1E9482A9BA74}"/>
              </a:ext>
            </a:extLst>
          </p:cNvPr>
          <p:cNvSpPr>
            <a:spLocks noGrp="1"/>
          </p:cNvSpPr>
          <p:nvPr>
            <p:ph type="title"/>
          </p:nvPr>
        </p:nvSpPr>
        <p:spPr>
          <a:xfrm>
            <a:off x="744070" y="378572"/>
            <a:ext cx="1582271" cy="5681200"/>
          </a:xfrm>
        </p:spPr>
        <p:txBody>
          <a:bodyPr/>
          <a:lstStyle/>
          <a:p>
            <a:r>
              <a:rPr lang="en-US" dirty="0"/>
              <a:t>Legal </a:t>
            </a:r>
            <a:br>
              <a:rPr lang="en-US" dirty="0"/>
            </a:br>
            <a:r>
              <a:rPr lang="en-US" dirty="0"/>
              <a:t>Side</a:t>
            </a:r>
          </a:p>
        </p:txBody>
      </p:sp>
      <p:pic>
        <p:nvPicPr>
          <p:cNvPr id="8" name="Content Placeholder 7">
            <a:extLst>
              <a:ext uri="{FF2B5EF4-FFF2-40B4-BE49-F238E27FC236}">
                <a16:creationId xmlns:a16="http://schemas.microsoft.com/office/drawing/2014/main" id="{709AA565-B563-D14C-9B51-3BF7A1AECF81}"/>
              </a:ext>
            </a:extLst>
          </p:cNvPr>
          <p:cNvPicPr>
            <a:picLocks noGrp="1" noChangeAspect="1"/>
          </p:cNvPicPr>
          <p:nvPr>
            <p:ph idx="1"/>
          </p:nvPr>
        </p:nvPicPr>
        <p:blipFill>
          <a:blip r:embed="rId2"/>
          <a:stretch>
            <a:fillRect/>
          </a:stretch>
        </p:blipFill>
        <p:spPr>
          <a:xfrm>
            <a:off x="2648162" y="365125"/>
            <a:ext cx="8705638" cy="5681200"/>
          </a:xfrm>
        </p:spPr>
      </p:pic>
      <p:sp>
        <p:nvSpPr>
          <p:cNvPr id="6" name="Slide Number Placeholder 5">
            <a:extLst>
              <a:ext uri="{FF2B5EF4-FFF2-40B4-BE49-F238E27FC236}">
                <a16:creationId xmlns:a16="http://schemas.microsoft.com/office/drawing/2014/main" id="{94623943-9853-CB43-A9A2-7824D5AFD37B}"/>
              </a:ext>
            </a:extLst>
          </p:cNvPr>
          <p:cNvSpPr>
            <a:spLocks noGrp="1"/>
          </p:cNvSpPr>
          <p:nvPr>
            <p:ph type="sldNum" sz="quarter" idx="12"/>
          </p:nvPr>
        </p:nvSpPr>
        <p:spPr/>
        <p:txBody>
          <a:bodyPr/>
          <a:lstStyle/>
          <a:p>
            <a:fld id="{25C0D020-6FF3-D146-90DC-35F402989B83}" type="slidenum">
              <a:rPr lang="en-US" smtClean="0"/>
              <a:t>10</a:t>
            </a:fld>
            <a:endParaRPr lang="en-US" dirty="0"/>
          </a:p>
        </p:txBody>
      </p:sp>
      <p:sp>
        <p:nvSpPr>
          <p:cNvPr id="9" name="Rectangle 8">
            <a:extLst>
              <a:ext uri="{FF2B5EF4-FFF2-40B4-BE49-F238E27FC236}">
                <a16:creationId xmlns:a16="http://schemas.microsoft.com/office/drawing/2014/main" id="{326CF85D-09A5-6D47-8FC6-ACB81C8FCE75}"/>
              </a:ext>
            </a:extLst>
          </p:cNvPr>
          <p:cNvSpPr/>
          <p:nvPr/>
        </p:nvSpPr>
        <p:spPr>
          <a:xfrm>
            <a:off x="907676" y="6079351"/>
            <a:ext cx="10376647" cy="276999"/>
          </a:xfrm>
          <a:prstGeom prst="rect">
            <a:avLst/>
          </a:prstGeom>
        </p:spPr>
        <p:txBody>
          <a:bodyPr wrap="square">
            <a:spAutoFit/>
          </a:bodyPr>
          <a:lstStyle/>
          <a:p>
            <a:r>
              <a:rPr lang="en-GB" sz="1200" dirty="0"/>
              <a:t>(Data source: The Law Library of Congress, https://</a:t>
            </a:r>
            <a:r>
              <a:rPr lang="en-GB" sz="1200" dirty="0" err="1"/>
              <a:t>www.loc.gov</a:t>
            </a:r>
            <a:r>
              <a:rPr lang="en-GB" sz="1200" dirty="0"/>
              <a:t>/law/help/cryptocurrency/ world-</a:t>
            </a:r>
            <a:r>
              <a:rPr lang="en-GB" sz="1200" dirty="0" err="1"/>
              <a:t>survey.php</a:t>
            </a:r>
            <a:r>
              <a:rPr lang="en-GB" sz="1200" dirty="0"/>
              <a:t>). </a:t>
            </a:r>
          </a:p>
        </p:txBody>
      </p:sp>
    </p:spTree>
    <p:extLst>
      <p:ext uri="{BB962C8B-B14F-4D97-AF65-F5344CB8AC3E}">
        <p14:creationId xmlns:p14="http://schemas.microsoft.com/office/powerpoint/2010/main" val="355468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0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normAutofit/>
          </a:bodyPr>
          <a:lstStyle/>
          <a:p>
            <a:r>
              <a:rPr lang="en-US" sz="4000"/>
              <a:t>Sandblocks Consulting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4495092"/>
              </p:ext>
            </p:extLst>
          </p:nvPr>
        </p:nvGraphicFramePr>
        <p:xfrm>
          <a:off x="838200" y="1825625"/>
          <a:ext cx="10515600" cy="4202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68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AED328C-56FA-4F1D-8994-90EFFFA34497}"/>
              </a:ext>
            </a:extLst>
          </p:cNvPr>
          <p:cNvSpPr>
            <a:spLocks noGrp="1"/>
          </p:cNvSpPr>
          <p:nvPr>
            <p:ph type="title"/>
          </p:nvPr>
        </p:nvSpPr>
        <p:spPr>
          <a:xfrm>
            <a:off x="839788" y="365125"/>
            <a:ext cx="10515600" cy="1325563"/>
          </a:xfrm>
        </p:spPr>
        <p:txBody>
          <a:bodyPr/>
          <a:lstStyle/>
          <a:p>
            <a:r>
              <a:rPr lang="en-US" dirty="0"/>
              <a:t>An Indispensable Guide</a:t>
            </a:r>
          </a:p>
        </p:txBody>
      </p:sp>
      <p:sp>
        <p:nvSpPr>
          <p:cNvPr id="16" name="Text Placeholder 2">
            <a:extLst>
              <a:ext uri="{FF2B5EF4-FFF2-40B4-BE49-F238E27FC236}">
                <a16:creationId xmlns:a16="http://schemas.microsoft.com/office/drawing/2014/main" id="{411674E3-8BE9-49A9-858E-F2557A2FED7A}"/>
              </a:ext>
            </a:extLst>
          </p:cNvPr>
          <p:cNvSpPr>
            <a:spLocks noGrp="1"/>
          </p:cNvSpPr>
          <p:nvPr>
            <p:ph type="body" idx="1"/>
          </p:nvPr>
        </p:nvSpPr>
        <p:spPr>
          <a:xfrm>
            <a:off x="836612" y="1030818"/>
            <a:ext cx="8856028" cy="823912"/>
          </a:xfrm>
        </p:spPr>
        <p:txBody>
          <a:bodyPr/>
          <a:lstStyle/>
          <a:p>
            <a:r>
              <a:rPr lang="en-US" dirty="0"/>
              <a:t>Jargon-free explanation of all aspects of blockchain</a:t>
            </a:r>
          </a:p>
        </p:txBody>
      </p:sp>
      <p:pic>
        <p:nvPicPr>
          <p:cNvPr id="9" name="Picture 8">
            <a:extLst>
              <a:ext uri="{FF2B5EF4-FFF2-40B4-BE49-F238E27FC236}">
                <a16:creationId xmlns:a16="http://schemas.microsoft.com/office/drawing/2014/main" id="{033DC058-3D5C-5445-81A2-60D1BACF280C}"/>
              </a:ext>
            </a:extLst>
          </p:cNvPr>
          <p:cNvPicPr>
            <a:picLocks noChangeAspect="1"/>
          </p:cNvPicPr>
          <p:nvPr/>
        </p:nvPicPr>
        <p:blipFill>
          <a:blip r:embed="rId2"/>
          <a:stretch>
            <a:fillRect/>
          </a:stretch>
        </p:blipFill>
        <p:spPr>
          <a:xfrm>
            <a:off x="1407766" y="1834270"/>
            <a:ext cx="3070229" cy="4616888"/>
          </a:xfrm>
          <a:prstGeom prst="rect">
            <a:avLst/>
          </a:prstGeom>
          <a:noFill/>
        </p:spPr>
      </p:pic>
      <p:sp>
        <p:nvSpPr>
          <p:cNvPr id="2" name="TextBox 1">
            <a:extLst>
              <a:ext uri="{FF2B5EF4-FFF2-40B4-BE49-F238E27FC236}">
                <a16:creationId xmlns:a16="http://schemas.microsoft.com/office/drawing/2014/main" id="{481B28F6-280A-2A4A-8265-227EFC7908F1}"/>
              </a:ext>
            </a:extLst>
          </p:cNvPr>
          <p:cNvSpPr txBox="1"/>
          <p:nvPr/>
        </p:nvSpPr>
        <p:spPr>
          <a:xfrm>
            <a:off x="4477995" y="5780352"/>
            <a:ext cx="7350810" cy="823912"/>
          </a:xfrm>
          <a:prstGeom prst="rect">
            <a:avLst/>
          </a:prstGeom>
        </p:spPr>
        <p:txBody>
          <a:bodyPr vert="horz" lIns="91440" tIns="45720" rIns="91440" bIns="45720" rtlCol="0" anchor="b">
            <a:normAutofit/>
          </a:bodyPr>
          <a:lstStyle/>
          <a:p>
            <a:pPr>
              <a:lnSpc>
                <a:spcPct val="90000"/>
              </a:lnSpc>
              <a:spcBef>
                <a:spcPts val="1000"/>
              </a:spcBef>
              <a:buClr>
                <a:srgbClr val="E48C28"/>
              </a:buClr>
              <a:buSzPct val="150000"/>
            </a:pPr>
            <a:r>
              <a:rPr lang="en-US" sz="1500" b="1" kern="1200" dirty="0">
                <a:solidFill>
                  <a:srgbClr val="445971"/>
                </a:solidFill>
                <a:latin typeface="Heiti SC Light" charset="-122"/>
                <a:ea typeface="Heiti SC Light" charset="-122"/>
                <a:cs typeface="Heiti SC Light" charset="-122"/>
              </a:rPr>
              <a:t>Available from Amazon </a:t>
            </a:r>
            <a:r>
              <a:rPr lang="en-US" sz="1500" b="1" kern="1200" dirty="0">
                <a:solidFill>
                  <a:srgbClr val="445971"/>
                </a:solidFill>
                <a:latin typeface="Heiti SC Light" charset="-122"/>
                <a:ea typeface="Heiti SC Light" charset="-122"/>
                <a:cs typeface="Heiti SC Light" charset="-122"/>
                <a:hlinkClick r:id="rId3"/>
              </a:rPr>
              <a:t>https://www.amazon.co.uk/Executive-Guide-Blockchain-Contracts-Currencies/dp/3030211061</a:t>
            </a:r>
            <a:endParaRPr lang="en-US" sz="1500" b="1" kern="1200" dirty="0">
              <a:solidFill>
                <a:srgbClr val="445971"/>
              </a:solidFill>
              <a:latin typeface="Heiti SC Light" charset="-122"/>
              <a:ea typeface="Heiti SC Light" charset="-122"/>
              <a:cs typeface="Heiti SC Light" charset="-122"/>
            </a:endParaRPr>
          </a:p>
        </p:txBody>
      </p:sp>
      <p:sp>
        <p:nvSpPr>
          <p:cNvPr id="6" name="TextBox 5">
            <a:extLst>
              <a:ext uri="{FF2B5EF4-FFF2-40B4-BE49-F238E27FC236}">
                <a16:creationId xmlns:a16="http://schemas.microsoft.com/office/drawing/2014/main" id="{A84866DA-5D98-A44B-A8F8-8EBB6333A418}"/>
              </a:ext>
            </a:extLst>
          </p:cNvPr>
          <p:cNvSpPr txBox="1"/>
          <p:nvPr/>
        </p:nvSpPr>
        <p:spPr>
          <a:xfrm>
            <a:off x="4934401" y="2969684"/>
            <a:ext cx="6437998" cy="3523191"/>
          </a:xfrm>
          <a:prstGeom prst="rect">
            <a:avLst/>
          </a:prstGeom>
        </p:spPr>
        <p:txBody>
          <a:bodyPr vert="horz" lIns="91440" tIns="45720" rIns="91440" bIns="45720" rtlCol="0">
            <a:normAutofit/>
          </a:bodyPr>
          <a:lstStyle/>
          <a:p>
            <a:pPr algn="ctr">
              <a:lnSpc>
                <a:spcPct val="90000"/>
              </a:lnSpc>
              <a:spcBef>
                <a:spcPts val="1000"/>
              </a:spcBef>
              <a:buClr>
                <a:srgbClr val="E48C28"/>
              </a:buClr>
              <a:buSzPct val="150000"/>
            </a:pPr>
            <a:r>
              <a:rPr lang="en-US" sz="2400" dirty="0">
                <a:solidFill>
                  <a:srgbClr val="445971"/>
                </a:solidFill>
                <a:latin typeface="Century Gothic" charset="0"/>
              </a:rPr>
              <a:t>An indispensable read for anyone who understands the importance of "Skating to where the </a:t>
            </a:r>
            <a:r>
              <a:rPr lang="en-US" sz="2400" dirty="0" err="1">
                <a:solidFill>
                  <a:srgbClr val="445971"/>
                </a:solidFill>
                <a:latin typeface="Century Gothic" charset="0"/>
              </a:rPr>
              <a:t>puk</a:t>
            </a:r>
            <a:r>
              <a:rPr lang="en-US" sz="2400" dirty="0">
                <a:solidFill>
                  <a:srgbClr val="445971"/>
                </a:solidFill>
                <a:latin typeface="Century Gothic" charset="0"/>
              </a:rPr>
              <a:t> is going to be!" I found the content to be very thorough and  easily digestible, admittedly some chapters required a strong coffee but are well worth the time investment.</a:t>
            </a:r>
          </a:p>
        </p:txBody>
      </p:sp>
      <p:sp>
        <p:nvSpPr>
          <p:cNvPr id="3" name="Date Placeholder 2">
            <a:extLst>
              <a:ext uri="{FF2B5EF4-FFF2-40B4-BE49-F238E27FC236}">
                <a16:creationId xmlns:a16="http://schemas.microsoft.com/office/drawing/2014/main" id="{DD1D1663-B785-FE49-93F1-610B12A3335E}"/>
              </a:ext>
            </a:extLst>
          </p:cNvPr>
          <p:cNvSpPr>
            <a:spLocks noGrp="1"/>
          </p:cNvSpPr>
          <p:nvPr>
            <p:ph type="dt" idx="10"/>
          </p:nvPr>
        </p:nvSpPr>
        <p:spPr>
          <a:xfrm>
            <a:off x="1155700" y="6356349"/>
            <a:ext cx="2743200" cy="365125"/>
          </a:xfrm>
        </p:spPr>
        <p:txBody>
          <a:bodyPr>
            <a:normAutofit/>
          </a:bodyPr>
          <a:lstStyle/>
          <a:p>
            <a:pPr>
              <a:spcAft>
                <a:spcPts val="600"/>
              </a:spcAft>
            </a:pPr>
            <a:r>
              <a:rPr lang="en-GB">
                <a:latin typeface="Century Gothic" charset="0"/>
              </a:rPr>
              <a:t>13 June 2019</a:t>
            </a:r>
            <a:endParaRPr lang="mr-IN">
              <a:latin typeface="Century Gothic" charset="0"/>
            </a:endParaRPr>
          </a:p>
          <a:p>
            <a:pPr>
              <a:spcAft>
                <a:spcPts val="600"/>
              </a:spcAft>
            </a:pPr>
            <a:endParaRPr lang="mr-IN">
              <a:latin typeface="Century Gothic" charset="0"/>
            </a:endParaRPr>
          </a:p>
        </p:txBody>
      </p:sp>
      <p:sp>
        <p:nvSpPr>
          <p:cNvPr id="18" name="Footer Placeholder 7">
            <a:extLst>
              <a:ext uri="{FF2B5EF4-FFF2-40B4-BE49-F238E27FC236}">
                <a16:creationId xmlns:a16="http://schemas.microsoft.com/office/drawing/2014/main" id="{E8563A47-E1D7-4488-94EB-7F964A0A0A79}"/>
              </a:ext>
            </a:extLst>
          </p:cNvPr>
          <p:cNvSpPr>
            <a:spLocks noGrp="1"/>
          </p:cNvSpPr>
          <p:nvPr>
            <p:ph type="ftr" sz="quarter" idx="11"/>
          </p:nvPr>
        </p:nvSpPr>
        <p:spPr>
          <a:xfrm>
            <a:off x="4038600" y="6356350"/>
            <a:ext cx="4114800" cy="365125"/>
          </a:xfrm>
        </p:spPr>
        <p:txBody>
          <a:bodyPr/>
          <a:lstStyle/>
          <a:p>
            <a:endParaRPr lang="en-US"/>
          </a:p>
        </p:txBody>
      </p:sp>
      <p:sp>
        <p:nvSpPr>
          <p:cNvPr id="5" name="Slide Number Placeholder 4">
            <a:extLst>
              <a:ext uri="{FF2B5EF4-FFF2-40B4-BE49-F238E27FC236}">
                <a16:creationId xmlns:a16="http://schemas.microsoft.com/office/drawing/2014/main" id="{0DAAF001-1A7D-C64D-A0EC-44157B40B53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5C0D020-6FF3-D146-90DC-35F402989B83}" type="slidenum">
              <a:rPr lang="en-US" smtClean="0"/>
              <a:pPr>
                <a:spcAft>
                  <a:spcPts val="600"/>
                </a:spcAft>
              </a:pPr>
              <a:t>3</a:t>
            </a:fld>
            <a:endParaRPr lang="en-US"/>
          </a:p>
        </p:txBody>
      </p:sp>
    </p:spTree>
    <p:extLst>
      <p:ext uri="{BB962C8B-B14F-4D97-AF65-F5344CB8AC3E}">
        <p14:creationId xmlns:p14="http://schemas.microsoft.com/office/powerpoint/2010/main" val="339110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a:t>
            </a:r>
            <a:r>
              <a:rPr lang="en-US" dirty="0"/>
              <a:t> are </a:t>
            </a:r>
            <a:r>
              <a:rPr lang="en-US" sz="4000" dirty="0"/>
              <a:t>Cryptocurrencies</a:t>
            </a:r>
            <a:r>
              <a:rPr lang="en-US" dirty="0"/>
              <a:t>? </a:t>
            </a:r>
          </a:p>
        </p:txBody>
      </p:sp>
      <p:sp>
        <p:nvSpPr>
          <p:cNvPr id="3" name="Text Placeholder 2"/>
          <p:cNvSpPr>
            <a:spLocks noGrp="1"/>
          </p:cNvSpPr>
          <p:nvPr>
            <p:ph sz="half" idx="1"/>
          </p:nvPr>
        </p:nvSpPr>
        <p:spPr/>
        <p:txBody>
          <a:bodyPr>
            <a:normAutofit fontScale="92500"/>
          </a:bodyPr>
          <a:lstStyle/>
          <a:p>
            <a:pPr marL="342900" indent="-342900"/>
            <a:r>
              <a:rPr lang="en-US" dirty="0"/>
              <a:t>Cryptocurrencies are a form of </a:t>
            </a:r>
            <a:r>
              <a:rPr lang="en-US" b="1" dirty="0"/>
              <a:t>digital assets </a:t>
            </a:r>
            <a:r>
              <a:rPr lang="en-US" dirty="0"/>
              <a:t>that exist in the digital world alone</a:t>
            </a:r>
          </a:p>
          <a:p>
            <a:pPr marL="342900" indent="-342900"/>
            <a:r>
              <a:rPr lang="en-US" dirty="0"/>
              <a:t>Assets can be exchanged for real-world goods or other digital assets</a:t>
            </a:r>
          </a:p>
          <a:p>
            <a:pPr marL="342900" indent="-342900"/>
            <a:r>
              <a:rPr lang="en-US" dirty="0"/>
              <a:t>No underlying national economy</a:t>
            </a:r>
          </a:p>
          <a:p>
            <a:pPr marL="342900" indent="-342900"/>
            <a:r>
              <a:rPr lang="en-US" dirty="0"/>
              <a:t>No central bank regulating  the currency</a:t>
            </a:r>
          </a:p>
        </p:txBody>
      </p:sp>
      <p:sp>
        <p:nvSpPr>
          <p:cNvPr id="4" name="Text Placeholder 3"/>
          <p:cNvSpPr>
            <a:spLocks noGrp="1"/>
          </p:cNvSpPr>
          <p:nvPr>
            <p:ph sz="half" idx="2"/>
          </p:nvPr>
        </p:nvSpPr>
        <p:spPr/>
        <p:txBody>
          <a:bodyPr>
            <a:normAutofit fontScale="92500"/>
          </a:bodyPr>
          <a:lstStyle/>
          <a:p>
            <a:r>
              <a:rPr lang="en-US" dirty="0"/>
              <a:t>Computing experts run the show</a:t>
            </a:r>
          </a:p>
          <a:p>
            <a:r>
              <a:rPr lang="en-US" dirty="0"/>
              <a:t>Bitcoin is the most popular cryptocurrency to date</a:t>
            </a:r>
          </a:p>
        </p:txBody>
      </p:sp>
      <p:pic>
        <p:nvPicPr>
          <p:cNvPr id="17" name="Picture 16" descr="Bitcoi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42100" y="4248702"/>
            <a:ext cx="1241800" cy="1241800"/>
          </a:xfrm>
          <a:prstGeom prst="rect">
            <a:avLst/>
          </a:prstGeom>
        </p:spPr>
      </p:pic>
    </p:spTree>
    <p:extLst>
      <p:ext uri="{BB962C8B-B14F-4D97-AF65-F5344CB8AC3E}">
        <p14:creationId xmlns:p14="http://schemas.microsoft.com/office/powerpoint/2010/main" val="11105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Paying with BTC</a:t>
            </a:r>
          </a:p>
        </p:txBody>
      </p:sp>
      <p:pic>
        <p:nvPicPr>
          <p:cNvPr id="6" name="Content Placeholder 5" descr="Bitcoin-merchants.jpg"/>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838200" y="2418396"/>
            <a:ext cx="5181600" cy="3016570"/>
          </a:xfrm>
          <a:prstGeom prst="rect">
            <a:avLst/>
          </a:prstGeom>
        </p:spPr>
      </p:pic>
      <p:sp>
        <p:nvSpPr>
          <p:cNvPr id="4" name="Content Placeholder 3">
            <a:extLst>
              <a:ext uri="{FF2B5EF4-FFF2-40B4-BE49-F238E27FC236}">
                <a16:creationId xmlns:a16="http://schemas.microsoft.com/office/drawing/2014/main" id="{1F903517-E8EF-1C40-BB2F-BB78431BE85E}"/>
              </a:ext>
            </a:extLst>
          </p:cNvPr>
          <p:cNvSpPr>
            <a:spLocks noGrp="1"/>
          </p:cNvSpPr>
          <p:nvPr>
            <p:ph sz="half" idx="2"/>
          </p:nvPr>
        </p:nvSpPr>
        <p:spPr/>
        <p:txBody>
          <a:bodyPr/>
          <a:lstStyle/>
          <a:p>
            <a:pPr lvl="1"/>
            <a:r>
              <a:rPr lang="en-US" dirty="0"/>
              <a:t>Subway</a:t>
            </a:r>
          </a:p>
          <a:p>
            <a:pPr lvl="1"/>
            <a:r>
              <a:rPr lang="en-US" dirty="0"/>
              <a:t>Save the Children (charities)</a:t>
            </a:r>
          </a:p>
          <a:p>
            <a:pPr lvl="1"/>
            <a:r>
              <a:rPr lang="en-US" dirty="0"/>
              <a:t>Whole Food (Amazon)</a:t>
            </a:r>
          </a:p>
          <a:p>
            <a:pPr lvl="1"/>
            <a:r>
              <a:rPr lang="en-US" dirty="0"/>
              <a:t>Badoo (online dating service)</a:t>
            </a:r>
          </a:p>
          <a:p>
            <a:pPr lvl="1"/>
            <a:r>
              <a:rPr lang="en-US" dirty="0"/>
              <a:t>Online donations</a:t>
            </a:r>
          </a:p>
          <a:p>
            <a:pPr lvl="1"/>
            <a:r>
              <a:rPr lang="en-US" dirty="0"/>
              <a:t>Virgin Galactic</a:t>
            </a:r>
          </a:p>
          <a:p>
            <a:pPr lvl="1"/>
            <a:r>
              <a:rPr lang="en-US" dirty="0">
                <a:hlinkClick r:id="rId3"/>
              </a:rPr>
              <a:t>https://spendabit.co/</a:t>
            </a:r>
            <a:endParaRPr lang="en-US" dirty="0"/>
          </a:p>
          <a:p>
            <a:pPr marL="457200" lvl="1" indent="0">
              <a:buNone/>
            </a:pPr>
            <a:endParaRPr lang="en-US" dirty="0"/>
          </a:p>
          <a:p>
            <a:endParaRPr lang="en-US" dirty="0"/>
          </a:p>
        </p:txBody>
      </p:sp>
      <p:sp>
        <p:nvSpPr>
          <p:cNvPr id="2" name="Slide Number Placeholder 1">
            <a:extLst>
              <a:ext uri="{FF2B5EF4-FFF2-40B4-BE49-F238E27FC236}">
                <a16:creationId xmlns:a16="http://schemas.microsoft.com/office/drawing/2014/main" id="{21FDF0D8-DFEA-764E-B545-8F63DF1A9C2A}"/>
              </a:ext>
            </a:extLst>
          </p:cNvPr>
          <p:cNvSpPr>
            <a:spLocks noGrp="1"/>
          </p:cNvSpPr>
          <p:nvPr>
            <p:ph type="sldNum" sz="quarter" idx="12"/>
          </p:nvPr>
        </p:nvSpPr>
        <p:spPr/>
        <p:txBody>
          <a:bodyPr/>
          <a:lstStyle/>
          <a:p>
            <a:fld id="{FED81E6F-4B37-194E-9AD7-0EEDEEC16120}" type="slidenum">
              <a:rPr lang="en-US" smtClean="0"/>
              <a:t>5</a:t>
            </a:fld>
            <a:endParaRPr lang="en-US" dirty="0"/>
          </a:p>
        </p:txBody>
      </p:sp>
      <p:pic>
        <p:nvPicPr>
          <p:cNvPr id="7" name="Picture 6" descr="who-accepts-bitcoins-as-payment.png">
            <a:extLst>
              <a:ext uri="{FF2B5EF4-FFF2-40B4-BE49-F238E27FC236}">
                <a16:creationId xmlns:a16="http://schemas.microsoft.com/office/drawing/2014/main" id="{53FBB935-E161-FC48-B128-9DC2F46C9F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22684">
            <a:off x="4276767" y="2858470"/>
            <a:ext cx="3630000" cy="1350000"/>
          </a:xfrm>
          <a:prstGeom prst="rect">
            <a:avLst/>
          </a:prstGeom>
        </p:spPr>
      </p:pic>
    </p:spTree>
    <p:extLst>
      <p:ext uri="{BB962C8B-B14F-4D97-AF65-F5344CB8AC3E}">
        <p14:creationId xmlns:p14="http://schemas.microsoft.com/office/powerpoint/2010/main" val="346010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sz="4000" dirty="0"/>
              <a:t>Concepts</a:t>
            </a:r>
          </a:p>
        </p:txBody>
      </p:sp>
      <p:sp>
        <p:nvSpPr>
          <p:cNvPr id="3" name="Text Placeholder 2"/>
          <p:cNvSpPr>
            <a:spLocks noGrp="1"/>
          </p:cNvSpPr>
          <p:nvPr>
            <p:ph sz="half" idx="1"/>
          </p:nvPr>
        </p:nvSpPr>
        <p:spPr/>
        <p:txBody>
          <a:bodyPr/>
          <a:lstStyle/>
          <a:p>
            <a:pPr algn="l"/>
            <a:r>
              <a:rPr lang="en-US" b="1" dirty="0">
                <a:solidFill>
                  <a:srgbClr val="29507F"/>
                </a:solidFill>
              </a:rPr>
              <a:t>Consensus</a:t>
            </a:r>
            <a:r>
              <a:rPr lang="en-US" b="1" dirty="0"/>
              <a:t>: </a:t>
            </a:r>
            <a:r>
              <a:rPr lang="en-US" dirty="0"/>
              <a:t>independent validation among multiple parties</a:t>
            </a:r>
          </a:p>
          <a:p>
            <a:r>
              <a:rPr lang="en-US" b="1" dirty="0">
                <a:solidFill>
                  <a:srgbClr val="E48C28"/>
                </a:solidFill>
              </a:rPr>
              <a:t>Secure chain of data</a:t>
            </a:r>
            <a:r>
              <a:rPr lang="en-US" dirty="0">
                <a:solidFill>
                  <a:srgbClr val="E48C28"/>
                </a:solidFill>
              </a:rPr>
              <a:t>: </a:t>
            </a:r>
            <a:r>
              <a:rPr lang="en-US" dirty="0"/>
              <a:t>transparency and auditability</a:t>
            </a:r>
          </a:p>
          <a:p>
            <a:r>
              <a:rPr lang="en-US" b="1" dirty="0">
                <a:solidFill>
                  <a:schemeClr val="tx1">
                    <a:lumMod val="85000"/>
                    <a:lumOff val="15000"/>
                  </a:schemeClr>
                </a:solidFill>
              </a:rPr>
              <a:t>Transactions</a:t>
            </a:r>
            <a:r>
              <a:rPr lang="en-US" b="1" dirty="0"/>
              <a:t>: </a:t>
            </a:r>
            <a:r>
              <a:rPr lang="en-US" dirty="0"/>
              <a:t>transfer of ownership of data, assets etc.</a:t>
            </a:r>
          </a:p>
          <a:p>
            <a:endParaRPr lang="en-US" dirty="0"/>
          </a:p>
          <a:p>
            <a:endParaRPr lang="en-US" dirty="0"/>
          </a:p>
        </p:txBody>
      </p:sp>
      <p:sp>
        <p:nvSpPr>
          <p:cNvPr id="6" name="Content Placeholder 5">
            <a:extLst>
              <a:ext uri="{FF2B5EF4-FFF2-40B4-BE49-F238E27FC236}">
                <a16:creationId xmlns:a16="http://schemas.microsoft.com/office/drawing/2014/main" id="{9B944A44-78AA-A44A-BABA-C7B044DD7055}"/>
              </a:ext>
            </a:extLst>
          </p:cNvPr>
          <p:cNvSpPr>
            <a:spLocks noGrp="1"/>
          </p:cNvSpPr>
          <p:nvPr>
            <p:ph sz="half" idx="2"/>
          </p:nvPr>
        </p:nvSpPr>
        <p:spPr/>
        <p:txBody>
          <a:bodyPr/>
          <a:lstStyle/>
          <a:p>
            <a:endParaRPr lang="en-US" dirty="0"/>
          </a:p>
        </p:txBody>
      </p:sp>
      <p:sp>
        <p:nvSpPr>
          <p:cNvPr id="7" name="Slide Number Placeholder 6">
            <a:extLst>
              <a:ext uri="{FF2B5EF4-FFF2-40B4-BE49-F238E27FC236}">
                <a16:creationId xmlns:a16="http://schemas.microsoft.com/office/drawing/2014/main" id="{1793F834-4CB5-EA4D-96A2-F512E3F08B27}"/>
              </a:ext>
            </a:extLst>
          </p:cNvPr>
          <p:cNvSpPr>
            <a:spLocks noGrp="1"/>
          </p:cNvSpPr>
          <p:nvPr>
            <p:ph type="sldNum" sz="quarter" idx="12"/>
          </p:nvPr>
        </p:nvSpPr>
        <p:spPr/>
        <p:txBody>
          <a:bodyPr/>
          <a:lstStyle/>
          <a:p>
            <a:fld id="{FED81E6F-4B37-194E-9AD7-0EEDEEC16120}" type="slidenum">
              <a:rPr lang="en-US" smtClean="0"/>
              <a:t>6</a:t>
            </a:fld>
            <a:endParaRPr lang="en-US" dirty="0"/>
          </a:p>
        </p:txBody>
      </p:sp>
      <p:grpSp>
        <p:nvGrpSpPr>
          <p:cNvPr id="8" name="Group 7"/>
          <p:cNvGrpSpPr/>
          <p:nvPr/>
        </p:nvGrpSpPr>
        <p:grpSpPr>
          <a:xfrm>
            <a:off x="7961574" y="1825625"/>
            <a:ext cx="3392226" cy="2581292"/>
            <a:chOff x="6542925" y="1825625"/>
            <a:chExt cx="4810875" cy="4073934"/>
          </a:xfrm>
        </p:grpSpPr>
        <p:pic>
          <p:nvPicPr>
            <p:cNvPr id="9" name="Shape 1181" descr="document-512.png"/>
            <p:cNvPicPr preferRelativeResize="0"/>
            <p:nvPr/>
          </p:nvPicPr>
          <p:blipFill rotWithShape="1">
            <a:blip r:embed="rId2">
              <a:alphaModFix/>
            </a:blip>
            <a:srcRect/>
            <a:stretch/>
          </p:blipFill>
          <p:spPr>
            <a:xfrm>
              <a:off x="10273800" y="3235438"/>
              <a:ext cx="1080000" cy="1080000"/>
            </a:xfrm>
            <a:prstGeom prst="rect">
              <a:avLst/>
            </a:prstGeom>
            <a:solidFill>
              <a:srgbClr val="135F8B"/>
            </a:solidFill>
            <a:ln>
              <a:noFill/>
            </a:ln>
          </p:spPr>
        </p:pic>
        <p:pic>
          <p:nvPicPr>
            <p:cNvPr id="10" name="Shape 1181" descr="document-512.png"/>
            <p:cNvPicPr preferRelativeResize="0"/>
            <p:nvPr/>
          </p:nvPicPr>
          <p:blipFill rotWithShape="1">
            <a:blip r:embed="rId2">
              <a:alphaModFix/>
            </a:blip>
            <a:srcRect/>
            <a:stretch/>
          </p:blipFill>
          <p:spPr>
            <a:xfrm>
              <a:off x="8878497" y="1825625"/>
              <a:ext cx="1069150" cy="1080000"/>
            </a:xfrm>
            <a:prstGeom prst="rect">
              <a:avLst/>
            </a:prstGeom>
            <a:solidFill>
              <a:srgbClr val="135F8B"/>
            </a:solidFill>
            <a:ln>
              <a:noFill/>
            </a:ln>
          </p:spPr>
        </p:pic>
        <p:pic>
          <p:nvPicPr>
            <p:cNvPr id="11" name="Shape 1181" descr="document-512.png"/>
            <p:cNvPicPr preferRelativeResize="0"/>
            <p:nvPr/>
          </p:nvPicPr>
          <p:blipFill rotWithShape="1">
            <a:blip r:embed="rId2">
              <a:alphaModFix/>
            </a:blip>
            <a:srcRect/>
            <a:stretch/>
          </p:blipFill>
          <p:spPr>
            <a:xfrm>
              <a:off x="7537480" y="3235438"/>
              <a:ext cx="1069150" cy="1080000"/>
            </a:xfrm>
            <a:prstGeom prst="rect">
              <a:avLst/>
            </a:prstGeom>
            <a:solidFill>
              <a:srgbClr val="135F8B"/>
            </a:solidFill>
            <a:ln>
              <a:noFill/>
            </a:ln>
          </p:spPr>
        </p:pic>
        <p:pic>
          <p:nvPicPr>
            <p:cNvPr id="12" name="Shape 1181" descr="document-512.png"/>
            <p:cNvPicPr preferRelativeResize="0"/>
            <p:nvPr/>
          </p:nvPicPr>
          <p:blipFill rotWithShape="1">
            <a:blip r:embed="rId2">
              <a:alphaModFix/>
            </a:blip>
            <a:srcRect/>
            <a:stretch/>
          </p:blipFill>
          <p:spPr>
            <a:xfrm>
              <a:off x="6542925" y="4795894"/>
              <a:ext cx="1069150" cy="1080000"/>
            </a:xfrm>
            <a:prstGeom prst="rect">
              <a:avLst/>
            </a:prstGeom>
            <a:solidFill>
              <a:srgbClr val="135F8B"/>
            </a:solidFill>
            <a:ln>
              <a:noFill/>
            </a:ln>
          </p:spPr>
        </p:pic>
        <p:pic>
          <p:nvPicPr>
            <p:cNvPr id="13" name="Shape 1181" descr="document-512.png"/>
            <p:cNvPicPr preferRelativeResize="0"/>
            <p:nvPr/>
          </p:nvPicPr>
          <p:blipFill rotWithShape="1">
            <a:blip r:embed="rId2">
              <a:alphaModFix/>
            </a:blip>
            <a:srcRect/>
            <a:stretch/>
          </p:blipFill>
          <p:spPr>
            <a:xfrm>
              <a:off x="8671795" y="4819559"/>
              <a:ext cx="1069150" cy="1080000"/>
            </a:xfrm>
            <a:prstGeom prst="rect">
              <a:avLst/>
            </a:prstGeom>
            <a:solidFill>
              <a:srgbClr val="135F8B"/>
            </a:solidFill>
            <a:ln>
              <a:noFill/>
            </a:ln>
          </p:spPr>
        </p:pic>
        <p:pic>
          <p:nvPicPr>
            <p:cNvPr id="14" name="Shape 1180" descr="cofre de seguridad.png"/>
            <p:cNvPicPr preferRelativeResize="0"/>
            <p:nvPr/>
          </p:nvPicPr>
          <p:blipFill rotWithShape="1">
            <a:blip r:embed="rId3">
              <a:alphaModFix/>
            </a:blip>
            <a:srcRect/>
            <a:stretch/>
          </p:blipFill>
          <p:spPr>
            <a:xfrm>
              <a:off x="8715638" y="3181006"/>
              <a:ext cx="534575" cy="540000"/>
            </a:xfrm>
            <a:prstGeom prst="rect">
              <a:avLst/>
            </a:prstGeom>
            <a:noFill/>
            <a:ln>
              <a:noFill/>
            </a:ln>
          </p:spPr>
        </p:pic>
        <p:cxnSp>
          <p:nvCxnSpPr>
            <p:cNvPr id="15" name="Straight Connector 14"/>
            <p:cNvCxnSpPr/>
            <p:nvPr/>
          </p:nvCxnSpPr>
          <p:spPr>
            <a:xfrm flipH="1">
              <a:off x="8606629" y="2895051"/>
              <a:ext cx="735675" cy="880387"/>
            </a:xfrm>
            <a:prstGeom prst="line">
              <a:avLst/>
            </a:prstGeom>
            <a:ln w="50800">
              <a:solidFill>
                <a:srgbClr val="135F8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540417" y="2895051"/>
              <a:ext cx="733383" cy="856722"/>
            </a:xfrm>
            <a:prstGeom prst="line">
              <a:avLst/>
            </a:prstGeom>
            <a:ln w="50800">
              <a:solidFill>
                <a:srgbClr val="135F8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265611" y="4319722"/>
              <a:ext cx="735675" cy="880387"/>
            </a:xfrm>
            <a:prstGeom prst="line">
              <a:avLst/>
            </a:prstGeom>
            <a:ln w="50800">
              <a:solidFill>
                <a:srgbClr val="135F8B"/>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210649" y="4320819"/>
              <a:ext cx="504989" cy="540000"/>
            </a:xfrm>
            <a:prstGeom prst="line">
              <a:avLst/>
            </a:prstGeom>
            <a:ln w="50800">
              <a:solidFill>
                <a:srgbClr val="135F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a:off x="9619337" y="3131315"/>
              <a:ext cx="540614" cy="546100"/>
            </a:xfrm>
            <a:prstGeom prst="rect">
              <a:avLst/>
            </a:prstGeom>
          </p:spPr>
        </p:pic>
        <p:pic>
          <p:nvPicPr>
            <p:cNvPr id="20" name="Picture 19"/>
            <p:cNvPicPr>
              <a:picLocks/>
            </p:cNvPicPr>
            <p:nvPr/>
          </p:nvPicPr>
          <p:blipFill>
            <a:blip r:embed="rId5"/>
            <a:stretch>
              <a:fillRect/>
            </a:stretch>
          </p:blipFill>
          <p:spPr>
            <a:xfrm>
              <a:off x="7557086" y="4382775"/>
              <a:ext cx="534575" cy="540000"/>
            </a:xfrm>
            <a:prstGeom prst="rect">
              <a:avLst/>
            </a:prstGeom>
          </p:spPr>
        </p:pic>
        <p:pic>
          <p:nvPicPr>
            <p:cNvPr id="21" name="Picture 20"/>
            <p:cNvPicPr>
              <a:picLocks noChangeAspect="1"/>
            </p:cNvPicPr>
            <p:nvPr/>
          </p:nvPicPr>
          <p:blipFill>
            <a:blip r:embed="rId5"/>
            <a:stretch>
              <a:fillRect/>
            </a:stretch>
          </p:blipFill>
          <p:spPr>
            <a:xfrm>
              <a:off x="8112829" y="4376675"/>
              <a:ext cx="540614" cy="546100"/>
            </a:xfrm>
            <a:prstGeom prst="rect">
              <a:avLst/>
            </a:prstGeom>
          </p:spPr>
        </p:pic>
      </p:grpSp>
      <p:sp>
        <p:nvSpPr>
          <p:cNvPr id="5" name="Oval 4"/>
          <p:cNvSpPr/>
          <p:nvPr/>
        </p:nvSpPr>
        <p:spPr>
          <a:xfrm>
            <a:off x="7588621" y="1690688"/>
            <a:ext cx="4039606" cy="3263504"/>
          </a:xfrm>
          <a:prstGeom prst="ellipse">
            <a:avLst/>
          </a:prstGeom>
          <a:noFill/>
          <a:ln w="57150" cmpd="sng">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87285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What is a Blockchain?</a:t>
            </a:r>
          </a:p>
        </p:txBody>
      </p:sp>
      <p:sp>
        <p:nvSpPr>
          <p:cNvPr id="2" name="Content Placeholder 1"/>
          <p:cNvSpPr>
            <a:spLocks noGrp="1"/>
          </p:cNvSpPr>
          <p:nvPr>
            <p:ph idx="1"/>
          </p:nvPr>
        </p:nvSpPr>
        <p:spPr/>
        <p:txBody>
          <a:bodyPr/>
          <a:lstStyle/>
          <a:p>
            <a:pPr marL="0" indent="0">
              <a:buNone/>
            </a:pPr>
            <a:r>
              <a:rPr lang="en-US" dirty="0"/>
              <a:t>A distributed ledger of secure chronologically ordered transactions that:</a:t>
            </a:r>
          </a:p>
          <a:p>
            <a:r>
              <a:rPr lang="en-US" dirty="0"/>
              <a:t>Does not belong to anyone</a:t>
            </a:r>
          </a:p>
          <a:p>
            <a:r>
              <a:rPr lang="en-US" dirty="0"/>
              <a:t>Requires a consensus mechanism to be updated</a:t>
            </a:r>
          </a:p>
          <a:p>
            <a:r>
              <a:rPr lang="en-US" dirty="0"/>
              <a:t>Can be updated with append-only operations (persistent)</a:t>
            </a:r>
          </a:p>
          <a:p>
            <a:r>
              <a:rPr lang="en-US" dirty="0"/>
              <a:t>Is immutable </a:t>
            </a:r>
            <a:r>
              <a:rPr lang="mr-IN" dirty="0"/>
              <a:t>–</a:t>
            </a:r>
            <a:r>
              <a:rPr lang="en-US" dirty="0"/>
              <a:t> historical transactions cannot be changed (unless 51% agree to the change)</a:t>
            </a:r>
          </a:p>
          <a:p>
            <a:endParaRPr lang="en-US" dirty="0"/>
          </a:p>
        </p:txBody>
      </p:sp>
      <p:sp>
        <p:nvSpPr>
          <p:cNvPr id="3" name="Slide Number Placeholder 2">
            <a:extLst>
              <a:ext uri="{FF2B5EF4-FFF2-40B4-BE49-F238E27FC236}">
                <a16:creationId xmlns:a16="http://schemas.microsoft.com/office/drawing/2014/main" id="{37480564-7846-6648-8511-B3D378B8127E}"/>
              </a:ext>
            </a:extLst>
          </p:cNvPr>
          <p:cNvSpPr>
            <a:spLocks noGrp="1"/>
          </p:cNvSpPr>
          <p:nvPr>
            <p:ph type="sldNum" sz="quarter" idx="12"/>
          </p:nvPr>
        </p:nvSpPr>
        <p:spPr/>
        <p:txBody>
          <a:bodyPr/>
          <a:lstStyle/>
          <a:p>
            <a:fld id="{FED81E6F-4B37-194E-9AD7-0EEDEEC16120}" type="slidenum">
              <a:rPr lang="en-US" smtClean="0"/>
              <a:t>7</a:t>
            </a:fld>
            <a:endParaRPr lang="en-US" dirty="0"/>
          </a:p>
        </p:txBody>
      </p:sp>
    </p:spTree>
    <p:extLst>
      <p:ext uri="{BB962C8B-B14F-4D97-AF65-F5344CB8AC3E}">
        <p14:creationId xmlns:p14="http://schemas.microsoft.com/office/powerpoint/2010/main" val="90533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2936-943C-D84F-9189-15CCB160A1E7}"/>
              </a:ext>
            </a:extLst>
          </p:cNvPr>
          <p:cNvSpPr>
            <a:spLocks noGrp="1"/>
          </p:cNvSpPr>
          <p:nvPr>
            <p:ph type="title"/>
          </p:nvPr>
        </p:nvSpPr>
        <p:spPr/>
        <p:txBody>
          <a:bodyPr/>
          <a:lstStyle/>
          <a:p>
            <a:r>
              <a:rPr lang="en-US" dirty="0"/>
              <a:t>Blockchain</a:t>
            </a:r>
          </a:p>
        </p:txBody>
      </p:sp>
      <p:pic>
        <p:nvPicPr>
          <p:cNvPr id="8" name="Content Placeholder 7">
            <a:extLst>
              <a:ext uri="{FF2B5EF4-FFF2-40B4-BE49-F238E27FC236}">
                <a16:creationId xmlns:a16="http://schemas.microsoft.com/office/drawing/2014/main" id="{14A0D95D-9F1F-6948-9B75-B0AB2ACFE57C}"/>
              </a:ext>
            </a:extLst>
          </p:cNvPr>
          <p:cNvPicPr>
            <a:picLocks noGrp="1" noChangeAspect="1"/>
          </p:cNvPicPr>
          <p:nvPr>
            <p:ph idx="1"/>
          </p:nvPr>
        </p:nvPicPr>
        <p:blipFill>
          <a:blip r:embed="rId2"/>
          <a:stretch>
            <a:fillRect/>
          </a:stretch>
        </p:blipFill>
        <p:spPr>
          <a:xfrm>
            <a:off x="1922183" y="1488982"/>
            <a:ext cx="8983382" cy="4620025"/>
          </a:xfrm>
        </p:spPr>
      </p:pic>
      <p:sp>
        <p:nvSpPr>
          <p:cNvPr id="5" name="Date Placeholder 4">
            <a:extLst>
              <a:ext uri="{FF2B5EF4-FFF2-40B4-BE49-F238E27FC236}">
                <a16:creationId xmlns:a16="http://schemas.microsoft.com/office/drawing/2014/main" id="{9A05A6C1-FE85-1F4E-929B-52D2E246366D}"/>
              </a:ext>
            </a:extLst>
          </p:cNvPr>
          <p:cNvSpPr>
            <a:spLocks noGrp="1"/>
          </p:cNvSpPr>
          <p:nvPr>
            <p:ph type="dt" idx="11"/>
          </p:nvPr>
        </p:nvSpPr>
        <p:spPr/>
        <p:txBody>
          <a:bodyPr/>
          <a:lstStyle/>
          <a:p>
            <a:endParaRPr lang="mr-IN" dirty="0">
              <a:latin typeface="Century Gothic" charset="0"/>
              <a:ea typeface="Century Gothic" charset="0"/>
              <a:cs typeface="Century Gothic" charset="0"/>
            </a:endParaRPr>
          </a:p>
        </p:txBody>
      </p:sp>
      <p:sp>
        <p:nvSpPr>
          <p:cNvPr id="6" name="Slide Number Placeholder 5">
            <a:extLst>
              <a:ext uri="{FF2B5EF4-FFF2-40B4-BE49-F238E27FC236}">
                <a16:creationId xmlns:a16="http://schemas.microsoft.com/office/drawing/2014/main" id="{9CCF54E0-DB53-914A-9AE4-357902A3959F}"/>
              </a:ext>
            </a:extLst>
          </p:cNvPr>
          <p:cNvSpPr>
            <a:spLocks noGrp="1"/>
          </p:cNvSpPr>
          <p:nvPr>
            <p:ph type="sldNum" sz="quarter" idx="12"/>
          </p:nvPr>
        </p:nvSpPr>
        <p:spPr/>
        <p:txBody>
          <a:bodyPr/>
          <a:lstStyle/>
          <a:p>
            <a:fld id="{25C0D020-6FF3-D146-90DC-35F402989B83}" type="slidenum">
              <a:rPr lang="en-US" smtClean="0"/>
              <a:t>8</a:t>
            </a:fld>
            <a:endParaRPr lang="en-US" dirty="0"/>
          </a:p>
        </p:txBody>
      </p:sp>
    </p:spTree>
    <p:extLst>
      <p:ext uri="{BB962C8B-B14F-4D97-AF65-F5344CB8AC3E}">
        <p14:creationId xmlns:p14="http://schemas.microsoft.com/office/powerpoint/2010/main" val="1213926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0BD5F2-2A11-47F4-9E17-C5CDF6302F96}"/>
              </a:ext>
            </a:extLst>
          </p:cNvPr>
          <p:cNvSpPr>
            <a:spLocks noGrp="1"/>
          </p:cNvSpPr>
          <p:nvPr>
            <p:ph type="title"/>
          </p:nvPr>
        </p:nvSpPr>
        <p:spPr>
          <a:xfrm>
            <a:off x="838200" y="365125"/>
            <a:ext cx="10515600" cy="1325563"/>
          </a:xfrm>
        </p:spPr>
        <p:txBody>
          <a:bodyPr/>
          <a:lstStyle/>
          <a:p>
            <a:r>
              <a:rPr lang="en-US" dirty="0"/>
              <a:t>How Cryptocurrencies Work</a:t>
            </a:r>
          </a:p>
        </p:txBody>
      </p:sp>
      <p:pic>
        <p:nvPicPr>
          <p:cNvPr id="7" name="Content Placeholder 6">
            <a:extLst>
              <a:ext uri="{FF2B5EF4-FFF2-40B4-BE49-F238E27FC236}">
                <a16:creationId xmlns:a16="http://schemas.microsoft.com/office/drawing/2014/main" id="{35B88E13-021A-D343-A2A1-DB495EB7E486}"/>
              </a:ext>
            </a:extLst>
          </p:cNvPr>
          <p:cNvPicPr>
            <a:picLocks noGrp="1" noChangeAspect="1"/>
          </p:cNvPicPr>
          <p:nvPr>
            <p:ph idx="1"/>
          </p:nvPr>
        </p:nvPicPr>
        <p:blipFill>
          <a:blip r:embed="rId2"/>
          <a:stretch>
            <a:fillRect/>
          </a:stretch>
        </p:blipFill>
        <p:spPr>
          <a:xfrm>
            <a:off x="1092855" y="1825625"/>
            <a:ext cx="10006290" cy="4202642"/>
          </a:xfrm>
          <a:prstGeom prst="rect">
            <a:avLst/>
          </a:prstGeom>
          <a:noFill/>
        </p:spPr>
      </p:pic>
      <p:sp>
        <p:nvSpPr>
          <p:cNvPr id="4" name="Footer Placeholder 3">
            <a:extLst>
              <a:ext uri="{FF2B5EF4-FFF2-40B4-BE49-F238E27FC236}">
                <a16:creationId xmlns:a16="http://schemas.microsoft.com/office/drawing/2014/main" id="{93D18A59-E462-3A4F-9E9F-91F20D7EBA78}"/>
              </a:ext>
            </a:extLst>
          </p:cNvPr>
          <p:cNvSpPr>
            <a:spLocks noGrp="1"/>
          </p:cNvSpPr>
          <p:nvPr>
            <p:ph type="ftr" sz="quarter" idx="10"/>
          </p:nvPr>
        </p:nvSpPr>
        <p:spPr>
          <a:xfrm>
            <a:off x="4038600" y="6356350"/>
            <a:ext cx="4114800" cy="365125"/>
          </a:xfrm>
        </p:spPr>
        <p:txBody>
          <a:bodyPr anchor="ctr">
            <a:normAutofit/>
          </a:bodyPr>
          <a:lstStyle/>
          <a:p>
            <a:pPr>
              <a:spcAft>
                <a:spcPts val="600"/>
              </a:spcAft>
            </a:pPr>
            <a:r>
              <a:rPr lang="en-US"/>
              <a:t>© Sandblocks Consulting 2018</a:t>
            </a:r>
          </a:p>
        </p:txBody>
      </p:sp>
      <p:sp>
        <p:nvSpPr>
          <p:cNvPr id="5" name="Date Placeholder 4">
            <a:extLst>
              <a:ext uri="{FF2B5EF4-FFF2-40B4-BE49-F238E27FC236}">
                <a16:creationId xmlns:a16="http://schemas.microsoft.com/office/drawing/2014/main" id="{4DC64107-F540-B44E-B5F2-268A6E7BF708}"/>
              </a:ext>
            </a:extLst>
          </p:cNvPr>
          <p:cNvSpPr>
            <a:spLocks noGrp="1"/>
          </p:cNvSpPr>
          <p:nvPr>
            <p:ph type="dt" idx="11"/>
          </p:nvPr>
        </p:nvSpPr>
        <p:spPr>
          <a:xfrm>
            <a:off x="1155700" y="6356349"/>
            <a:ext cx="2743200" cy="365125"/>
          </a:xfrm>
        </p:spPr>
        <p:txBody>
          <a:bodyPr>
            <a:normAutofit/>
          </a:bodyPr>
          <a:lstStyle/>
          <a:p>
            <a:pPr>
              <a:spcAft>
                <a:spcPts val="600"/>
              </a:spcAft>
            </a:pPr>
            <a:r>
              <a:rPr lang="en-GB"/>
              <a:t>13 June 2019</a:t>
            </a:r>
            <a:endParaRPr lang="mr-IN"/>
          </a:p>
          <a:p>
            <a:pPr>
              <a:spcAft>
                <a:spcPts val="600"/>
              </a:spcAft>
            </a:pPr>
            <a:endParaRPr lang="mr-IN"/>
          </a:p>
        </p:txBody>
      </p:sp>
      <p:sp>
        <p:nvSpPr>
          <p:cNvPr id="6" name="Slide Number Placeholder 5">
            <a:extLst>
              <a:ext uri="{FF2B5EF4-FFF2-40B4-BE49-F238E27FC236}">
                <a16:creationId xmlns:a16="http://schemas.microsoft.com/office/drawing/2014/main" id="{DA985BF7-E45B-6A47-BB3C-A67EB5C02AD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5C0D020-6FF3-D146-90DC-35F402989B83}" type="slidenum">
              <a:rPr lang="en-US" smtClean="0"/>
              <a:pPr>
                <a:spcAft>
                  <a:spcPts val="600"/>
                </a:spcAft>
              </a:pPr>
              <a:t>9</a:t>
            </a:fld>
            <a:endParaRPr lang="en-US"/>
          </a:p>
        </p:txBody>
      </p:sp>
    </p:spTree>
    <p:extLst>
      <p:ext uri="{BB962C8B-B14F-4D97-AF65-F5344CB8AC3E}">
        <p14:creationId xmlns:p14="http://schemas.microsoft.com/office/powerpoint/2010/main" val="315090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tha Ppt Template" id="{319C3D52-161C-124A-B60B-CCA2C18DE82E}" vid="{09E1D45F-9F99-3845-B409-BAB1FB391F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535</Words>
  <Application>Microsoft Macintosh PowerPoint</Application>
  <PresentationFormat>Widescreen</PresentationFormat>
  <Paragraphs>103</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Heiti SC Light</vt:lpstr>
      <vt:lpstr>Arial</vt:lpstr>
      <vt:lpstr>Calibri</vt:lpstr>
      <vt:lpstr>Calibri Light</vt:lpstr>
      <vt:lpstr>Century Gothic</vt:lpstr>
      <vt:lpstr>Office Theme</vt:lpstr>
      <vt:lpstr>Cryptocurrencies for (Grow)CFOs</vt:lpstr>
      <vt:lpstr>Sandblocks Consulting</vt:lpstr>
      <vt:lpstr>An Indispensable Guide</vt:lpstr>
      <vt:lpstr>What are Cryptocurrencies? </vt:lpstr>
      <vt:lpstr>Paying with BTC</vt:lpstr>
      <vt:lpstr>Key Concepts</vt:lpstr>
      <vt:lpstr>What is a Blockchain?</vt:lpstr>
      <vt:lpstr>Blockchain</vt:lpstr>
      <vt:lpstr>How Cryptocurrencies Work</vt:lpstr>
      <vt:lpstr>Legal  Side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Cryptocurrencies GrowCFO</dc:title>
  <dc:creator>Maria Vigliotti</dc:creator>
  <cp:lastModifiedBy>Maria Vigliotti</cp:lastModifiedBy>
  <cp:revision>3</cp:revision>
  <dcterms:created xsi:type="dcterms:W3CDTF">2020-08-18T21:03:45Z</dcterms:created>
  <dcterms:modified xsi:type="dcterms:W3CDTF">2020-08-18T21:06:15Z</dcterms:modified>
</cp:coreProperties>
</file>